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 autoAdjust="0"/>
    <p:restoredTop sz="94660"/>
  </p:normalViewPr>
  <p:slideViewPr>
    <p:cSldViewPr snapToGrid="0" snapToObjects="1">
      <p:cViewPr>
        <p:scale>
          <a:sx n="30" d="100"/>
          <a:sy n="30" d="100"/>
        </p:scale>
        <p:origin x="584" y="-6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E6F23-7675-4A14-B23F-5E69474824AF}" type="datetimeFigureOut">
              <a:rPr lang="zh-TW" altLang="en-US" smtClean="0"/>
              <a:t>2023/10/13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3367F-0A1D-44EE-BF20-DA566E4D88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6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13:35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367F-0A1D-44EE-BF20-DA566E4D883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94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16:30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367F-0A1D-44EE-BF20-DA566E4D883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97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17:15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367F-0A1D-44EE-BF20-DA566E4D88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4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21:10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367F-0A1D-44EE-BF20-DA566E4D883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82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24:40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367F-0A1D-44EE-BF20-DA566E4D883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8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3402BC-3606-42A1-9135-14240C41B33B}"/>
              </a:ext>
            </a:extLst>
          </p:cNvPr>
          <p:cNvSpPr/>
          <p:nvPr/>
        </p:nvSpPr>
        <p:spPr>
          <a:xfrm>
            <a:off x="3688123" y="3204279"/>
            <a:ext cx="9326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C6F2A9-EA34-410A-8BDD-9EF5B07B8471}"/>
              </a:ext>
            </a:extLst>
          </p:cNvPr>
          <p:cNvSpPr/>
          <p:nvPr/>
        </p:nvSpPr>
        <p:spPr>
          <a:xfrm>
            <a:off x="3688123" y="14405867"/>
            <a:ext cx="188954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681D5C-86E6-41A8-996F-371FC71E073A}"/>
              </a:ext>
            </a:extLst>
          </p:cNvPr>
          <p:cNvSpPr/>
          <p:nvPr/>
        </p:nvSpPr>
        <p:spPr>
          <a:xfrm>
            <a:off x="3483695" y="9588941"/>
            <a:ext cx="9326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15EBFF-4F06-406F-BE6B-14FB675EDA14}"/>
              </a:ext>
            </a:extLst>
          </p:cNvPr>
          <p:cNvSpPr/>
          <p:nvPr/>
        </p:nvSpPr>
        <p:spPr>
          <a:xfrm>
            <a:off x="3483693" y="11001341"/>
            <a:ext cx="93261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EFC72-C64C-48C2-BF0A-44C7540CF7B9}"/>
              </a:ext>
            </a:extLst>
          </p:cNvPr>
          <p:cNvSpPr/>
          <p:nvPr/>
        </p:nvSpPr>
        <p:spPr>
          <a:xfrm>
            <a:off x="3688123" y="6608805"/>
            <a:ext cx="9326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962377-F17F-420B-A953-3B0450D20910}"/>
              </a:ext>
            </a:extLst>
          </p:cNvPr>
          <p:cNvSpPr/>
          <p:nvPr/>
        </p:nvSpPr>
        <p:spPr>
          <a:xfrm>
            <a:off x="3605280" y="16132166"/>
            <a:ext cx="772902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B11772-6D77-492D-A931-25AB01DB4FBF}"/>
              </a:ext>
            </a:extLst>
          </p:cNvPr>
          <p:cNvSpPr/>
          <p:nvPr/>
        </p:nvSpPr>
        <p:spPr>
          <a:xfrm>
            <a:off x="3688123" y="17544566"/>
            <a:ext cx="772902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B7C09F-B547-4DC5-AACD-DA16B3F45A1E}"/>
              </a:ext>
            </a:extLst>
          </p:cNvPr>
          <p:cNvSpPr/>
          <p:nvPr/>
        </p:nvSpPr>
        <p:spPr>
          <a:xfrm>
            <a:off x="3605280" y="19097620"/>
            <a:ext cx="772902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0D375A-D570-40DA-8405-8F27DA6AB8C8}"/>
              </a:ext>
            </a:extLst>
          </p:cNvPr>
          <p:cNvSpPr/>
          <p:nvPr/>
        </p:nvSpPr>
        <p:spPr>
          <a:xfrm>
            <a:off x="16310344" y="3210276"/>
            <a:ext cx="61516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28C984-52EF-43B6-A62B-1A819173F87D}"/>
              </a:ext>
            </a:extLst>
          </p:cNvPr>
          <p:cNvSpPr/>
          <p:nvPr/>
        </p:nvSpPr>
        <p:spPr>
          <a:xfrm>
            <a:off x="16310343" y="6500516"/>
            <a:ext cx="5814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0EDE8BA-36E6-47C0-B255-248F9E1004F3}"/>
              </a:ext>
            </a:extLst>
          </p:cNvPr>
          <p:cNvSpPr/>
          <p:nvPr/>
        </p:nvSpPr>
        <p:spPr>
          <a:xfrm>
            <a:off x="3688123" y="4870671"/>
            <a:ext cx="9326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64578E-CA80-4764-83ED-4BB76D593422}"/>
              </a:ext>
            </a:extLst>
          </p:cNvPr>
          <p:cNvSpPr/>
          <p:nvPr/>
        </p:nvSpPr>
        <p:spPr>
          <a:xfrm>
            <a:off x="3605280" y="8213907"/>
            <a:ext cx="9326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1101CE-D4FC-4F54-87E2-40B5DF26C792}"/>
              </a:ext>
            </a:extLst>
          </p:cNvPr>
          <p:cNvSpPr/>
          <p:nvPr/>
        </p:nvSpPr>
        <p:spPr>
          <a:xfrm>
            <a:off x="16310343" y="4912539"/>
            <a:ext cx="61824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AFF810-1823-4104-AC10-E40E42330B99}"/>
              </a:ext>
            </a:extLst>
          </p:cNvPr>
          <p:cNvSpPr/>
          <p:nvPr/>
        </p:nvSpPr>
        <p:spPr>
          <a:xfrm>
            <a:off x="16401118" y="7886678"/>
            <a:ext cx="61824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DC4C971-5C58-4FDB-A8D8-C5DB633CDE8A}"/>
              </a:ext>
            </a:extLst>
          </p:cNvPr>
          <p:cNvSpPr/>
          <p:nvPr/>
        </p:nvSpPr>
        <p:spPr>
          <a:xfrm>
            <a:off x="16183413" y="1492662"/>
            <a:ext cx="63481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8A9F0-9583-418D-B97D-C9F46DFE7BB9}"/>
              </a:ext>
            </a:extLst>
          </p:cNvPr>
          <p:cNvSpPr/>
          <p:nvPr/>
        </p:nvSpPr>
        <p:spPr>
          <a:xfrm>
            <a:off x="3483693" y="12852813"/>
            <a:ext cx="94477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1EC129-1D26-4DF2-A02C-77595DD2D897}"/>
              </a:ext>
            </a:extLst>
          </p:cNvPr>
          <p:cNvSpPr/>
          <p:nvPr/>
        </p:nvSpPr>
        <p:spPr>
          <a:xfrm>
            <a:off x="16310343" y="12879181"/>
            <a:ext cx="606878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DE26D5-D395-4613-A2C9-DE8AF32AD590}"/>
              </a:ext>
            </a:extLst>
          </p:cNvPr>
          <p:cNvSpPr/>
          <p:nvPr/>
        </p:nvSpPr>
        <p:spPr>
          <a:xfrm>
            <a:off x="16310343" y="15921893"/>
            <a:ext cx="606878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B1F7A64-D250-4662-8FBD-368FB9DDBF54}"/>
              </a:ext>
            </a:extLst>
          </p:cNvPr>
          <p:cNvSpPr/>
          <p:nvPr/>
        </p:nvSpPr>
        <p:spPr>
          <a:xfrm>
            <a:off x="16183414" y="17392166"/>
            <a:ext cx="606878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F59999A-39E5-42C5-9B62-89315BBEE0D0}"/>
              </a:ext>
            </a:extLst>
          </p:cNvPr>
          <p:cNvSpPr/>
          <p:nvPr/>
        </p:nvSpPr>
        <p:spPr>
          <a:xfrm>
            <a:off x="16351764" y="19016870"/>
            <a:ext cx="606878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CA6BB8-9F26-4C4C-93ED-EB604F643E7A}"/>
              </a:ext>
            </a:extLst>
          </p:cNvPr>
          <p:cNvSpPr txBox="1"/>
          <p:nvPr/>
        </p:nvSpPr>
        <p:spPr>
          <a:xfrm>
            <a:off x="2219105" y="20797195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81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5CD6A88-6360-4538-8CBD-A73E74CF5AB5}"/>
              </a:ext>
            </a:extLst>
          </p:cNvPr>
          <p:cNvSpPr txBox="1"/>
          <p:nvPr/>
        </p:nvSpPr>
        <p:spPr>
          <a:xfrm>
            <a:off x="22037105" y="20847632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90</a:t>
            </a:r>
            <a:endParaRPr lang="zh-TW" altLang="en-US" sz="3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85C252-7B76-46B7-8838-FEABD7594EE2}"/>
              </a:ext>
            </a:extLst>
          </p:cNvPr>
          <p:cNvSpPr/>
          <p:nvPr/>
        </p:nvSpPr>
        <p:spPr>
          <a:xfrm>
            <a:off x="16183413" y="9638269"/>
            <a:ext cx="63233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EB6827-7E55-4A3F-8859-AE6976B1B600}"/>
              </a:ext>
            </a:extLst>
          </p:cNvPr>
          <p:cNvSpPr/>
          <p:nvPr/>
        </p:nvSpPr>
        <p:spPr>
          <a:xfrm>
            <a:off x="16224503" y="11044204"/>
            <a:ext cx="63233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CBA280-9D04-4237-BC93-8458576FB18E}"/>
              </a:ext>
            </a:extLst>
          </p:cNvPr>
          <p:cNvSpPr/>
          <p:nvPr/>
        </p:nvSpPr>
        <p:spPr>
          <a:xfrm>
            <a:off x="13058009" y="1492662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89A8031-7DFE-4EDC-8FE4-74E4C79F73FE}"/>
              </a:ext>
            </a:extLst>
          </p:cNvPr>
          <p:cNvSpPr/>
          <p:nvPr/>
        </p:nvSpPr>
        <p:spPr>
          <a:xfrm>
            <a:off x="13210410" y="9490113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9E443F3-A19A-4708-B2CB-39ECF7DA4BE1}"/>
              </a:ext>
            </a:extLst>
          </p:cNvPr>
          <p:cNvSpPr/>
          <p:nvPr/>
        </p:nvSpPr>
        <p:spPr>
          <a:xfrm>
            <a:off x="13148784" y="11003816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87" y="54298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BD3663-D5C4-4534-9100-31BBE9D8E421}"/>
              </a:ext>
            </a:extLst>
          </p:cNvPr>
          <p:cNvSpPr/>
          <p:nvPr/>
        </p:nvSpPr>
        <p:spPr>
          <a:xfrm>
            <a:off x="3381153" y="6202804"/>
            <a:ext cx="3125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91C8D3-103E-4C8C-959C-CFEC7C53D7F6}"/>
              </a:ext>
            </a:extLst>
          </p:cNvPr>
          <p:cNvSpPr/>
          <p:nvPr/>
        </p:nvSpPr>
        <p:spPr>
          <a:xfrm>
            <a:off x="3471928" y="7588966"/>
            <a:ext cx="3125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016BD5-49AF-42EA-951F-D9CEEC037668}"/>
              </a:ext>
            </a:extLst>
          </p:cNvPr>
          <p:cNvSpPr/>
          <p:nvPr/>
        </p:nvSpPr>
        <p:spPr>
          <a:xfrm>
            <a:off x="3533552" y="3016581"/>
            <a:ext cx="2882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02FEC1-9E62-4B1B-875F-F9E455CAED4B}"/>
              </a:ext>
            </a:extLst>
          </p:cNvPr>
          <p:cNvSpPr/>
          <p:nvPr/>
        </p:nvSpPr>
        <p:spPr>
          <a:xfrm>
            <a:off x="3624327" y="4402743"/>
            <a:ext cx="28825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37CEE5-E0B4-46B8-B676-4839C34A85D2}"/>
              </a:ext>
            </a:extLst>
          </p:cNvPr>
          <p:cNvSpPr/>
          <p:nvPr/>
        </p:nvSpPr>
        <p:spPr>
          <a:xfrm>
            <a:off x="3496978" y="1549632"/>
            <a:ext cx="2882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E3E6F4-5BF5-40E7-A9C4-B29B3109D493}"/>
              </a:ext>
            </a:extLst>
          </p:cNvPr>
          <p:cNvSpPr/>
          <p:nvPr/>
        </p:nvSpPr>
        <p:spPr>
          <a:xfrm>
            <a:off x="3533552" y="12405608"/>
            <a:ext cx="337761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F5E7DE-B26A-4376-AAA9-23D0E2E2D2A2}"/>
              </a:ext>
            </a:extLst>
          </p:cNvPr>
          <p:cNvSpPr/>
          <p:nvPr/>
        </p:nvSpPr>
        <p:spPr>
          <a:xfrm>
            <a:off x="3483694" y="9588941"/>
            <a:ext cx="28958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DA87C4-AB24-4C46-B204-DDBB0564D999}"/>
              </a:ext>
            </a:extLst>
          </p:cNvPr>
          <p:cNvSpPr/>
          <p:nvPr/>
        </p:nvSpPr>
        <p:spPr>
          <a:xfrm>
            <a:off x="3483693" y="11001341"/>
            <a:ext cx="28958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AF0F70-5591-4B9D-9163-8B4DB9E5669E}"/>
              </a:ext>
            </a:extLst>
          </p:cNvPr>
          <p:cNvSpPr/>
          <p:nvPr/>
        </p:nvSpPr>
        <p:spPr>
          <a:xfrm>
            <a:off x="3688123" y="14405867"/>
            <a:ext cx="186863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7F61A3-49C0-4B98-91B9-EF4A3DD94F7B}"/>
              </a:ext>
            </a:extLst>
          </p:cNvPr>
          <p:cNvSpPr/>
          <p:nvPr/>
        </p:nvSpPr>
        <p:spPr>
          <a:xfrm>
            <a:off x="3381719" y="15835465"/>
            <a:ext cx="233859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67DA9A-F8DE-4B4C-8FBD-98F139D8A913}"/>
              </a:ext>
            </a:extLst>
          </p:cNvPr>
          <p:cNvSpPr/>
          <p:nvPr/>
        </p:nvSpPr>
        <p:spPr>
          <a:xfrm>
            <a:off x="3254790" y="17305738"/>
            <a:ext cx="233859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1A243F-9109-4DA7-8AA8-B511D7553546}"/>
              </a:ext>
            </a:extLst>
          </p:cNvPr>
          <p:cNvSpPr/>
          <p:nvPr/>
        </p:nvSpPr>
        <p:spPr>
          <a:xfrm>
            <a:off x="3423140" y="18930442"/>
            <a:ext cx="233859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B727B7-7F70-4221-A24F-D72578550F5E}"/>
              </a:ext>
            </a:extLst>
          </p:cNvPr>
          <p:cNvSpPr/>
          <p:nvPr/>
        </p:nvSpPr>
        <p:spPr>
          <a:xfrm>
            <a:off x="6506884" y="1549632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F1B7C9-C25F-4C93-9143-774226E9260F}"/>
              </a:ext>
            </a:extLst>
          </p:cNvPr>
          <p:cNvSpPr/>
          <p:nvPr/>
        </p:nvSpPr>
        <p:spPr>
          <a:xfrm>
            <a:off x="6506885" y="3142743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A3F3FE-80C5-433B-930B-A4F6109F3241}"/>
              </a:ext>
            </a:extLst>
          </p:cNvPr>
          <p:cNvSpPr/>
          <p:nvPr/>
        </p:nvSpPr>
        <p:spPr>
          <a:xfrm>
            <a:off x="6597660" y="4789109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9A3138-EEC7-4D75-A623-CACD552F4417}"/>
              </a:ext>
            </a:extLst>
          </p:cNvPr>
          <p:cNvSpPr/>
          <p:nvPr/>
        </p:nvSpPr>
        <p:spPr>
          <a:xfrm>
            <a:off x="6659285" y="9547083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40D105-AFFF-4BD9-B098-4227414EF578}"/>
              </a:ext>
            </a:extLst>
          </p:cNvPr>
          <p:cNvSpPr/>
          <p:nvPr/>
        </p:nvSpPr>
        <p:spPr>
          <a:xfrm>
            <a:off x="6597659" y="11060786"/>
            <a:ext cx="288255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8ABF05-D6C8-4DE6-A1F8-6EDFEF6962B0}"/>
              </a:ext>
            </a:extLst>
          </p:cNvPr>
          <p:cNvSpPr/>
          <p:nvPr/>
        </p:nvSpPr>
        <p:spPr>
          <a:xfrm>
            <a:off x="9632617" y="6250950"/>
            <a:ext cx="125894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CE45A4-13C1-436B-ADA8-EC24799E748D}"/>
              </a:ext>
            </a:extLst>
          </p:cNvPr>
          <p:cNvSpPr/>
          <p:nvPr/>
        </p:nvSpPr>
        <p:spPr>
          <a:xfrm>
            <a:off x="9632616" y="7663350"/>
            <a:ext cx="125894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3B98F0-F7C6-4C20-B50E-07B48F3B896F}"/>
              </a:ext>
            </a:extLst>
          </p:cNvPr>
          <p:cNvSpPr/>
          <p:nvPr/>
        </p:nvSpPr>
        <p:spPr>
          <a:xfrm>
            <a:off x="9632617" y="12407521"/>
            <a:ext cx="127418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5BB7906-D1EC-4A6D-821D-971FDAAE9886}"/>
              </a:ext>
            </a:extLst>
          </p:cNvPr>
          <p:cNvSpPr/>
          <p:nvPr/>
        </p:nvSpPr>
        <p:spPr>
          <a:xfrm>
            <a:off x="9632616" y="15835465"/>
            <a:ext cx="127418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DD53461-DBE0-4E15-9F04-017BC5948191}"/>
              </a:ext>
            </a:extLst>
          </p:cNvPr>
          <p:cNvSpPr/>
          <p:nvPr/>
        </p:nvSpPr>
        <p:spPr>
          <a:xfrm>
            <a:off x="9632618" y="17180508"/>
            <a:ext cx="82938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6B05677-BEF2-4E40-8A8C-5EA3277B2509}"/>
              </a:ext>
            </a:extLst>
          </p:cNvPr>
          <p:cNvSpPr/>
          <p:nvPr/>
        </p:nvSpPr>
        <p:spPr>
          <a:xfrm>
            <a:off x="9580106" y="18634651"/>
            <a:ext cx="82938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D1F3965-D8D8-4DEF-8021-1B14C1A8B88C}"/>
              </a:ext>
            </a:extLst>
          </p:cNvPr>
          <p:cNvSpPr/>
          <p:nvPr/>
        </p:nvSpPr>
        <p:spPr>
          <a:xfrm>
            <a:off x="18139143" y="17180508"/>
            <a:ext cx="42353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635A5D-0083-43EB-86F6-6FE72E4711E1}"/>
              </a:ext>
            </a:extLst>
          </p:cNvPr>
          <p:cNvSpPr/>
          <p:nvPr/>
        </p:nvSpPr>
        <p:spPr>
          <a:xfrm>
            <a:off x="18081208" y="18695149"/>
            <a:ext cx="42353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7EC75C-8463-4BF2-86C2-DEBAB7F0819D}"/>
              </a:ext>
            </a:extLst>
          </p:cNvPr>
          <p:cNvSpPr txBox="1"/>
          <p:nvPr/>
        </p:nvSpPr>
        <p:spPr>
          <a:xfrm>
            <a:off x="2111691" y="20555244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90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6A258C2-5F4C-4CB8-BDBE-F26D7A982D7A}"/>
              </a:ext>
            </a:extLst>
          </p:cNvPr>
          <p:cNvSpPr txBox="1"/>
          <p:nvPr/>
        </p:nvSpPr>
        <p:spPr>
          <a:xfrm>
            <a:off x="21965636" y="20601253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99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5F12C9-4C70-4323-BA29-49FAF5D1EEA8}"/>
              </a:ext>
            </a:extLst>
          </p:cNvPr>
          <p:cNvSpPr/>
          <p:nvPr/>
        </p:nvSpPr>
        <p:spPr>
          <a:xfrm>
            <a:off x="3529527" y="9430405"/>
            <a:ext cx="190540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F44798-FE8A-4ACF-89E9-C927D8411353}"/>
              </a:ext>
            </a:extLst>
          </p:cNvPr>
          <p:cNvSpPr/>
          <p:nvPr/>
        </p:nvSpPr>
        <p:spPr>
          <a:xfrm>
            <a:off x="3688123" y="11152304"/>
            <a:ext cx="188954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896DBD-3146-4CD3-9465-299F4F6B54DF}"/>
              </a:ext>
            </a:extLst>
          </p:cNvPr>
          <p:cNvSpPr/>
          <p:nvPr/>
        </p:nvSpPr>
        <p:spPr>
          <a:xfrm>
            <a:off x="3477016" y="12645698"/>
            <a:ext cx="188954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D2C625-5C53-46EF-A91F-3B64BCABCA3E}"/>
              </a:ext>
            </a:extLst>
          </p:cNvPr>
          <p:cNvSpPr/>
          <p:nvPr/>
        </p:nvSpPr>
        <p:spPr>
          <a:xfrm>
            <a:off x="3529527" y="14139092"/>
            <a:ext cx="140567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EB363-315D-4268-A9E7-FE697AC4007D}"/>
              </a:ext>
            </a:extLst>
          </p:cNvPr>
          <p:cNvSpPr/>
          <p:nvPr/>
        </p:nvSpPr>
        <p:spPr>
          <a:xfrm>
            <a:off x="3477016" y="15593235"/>
            <a:ext cx="141092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03BFA2-C9F4-4777-AB43-46EEACEB54BB}"/>
              </a:ext>
            </a:extLst>
          </p:cNvPr>
          <p:cNvSpPr/>
          <p:nvPr/>
        </p:nvSpPr>
        <p:spPr>
          <a:xfrm>
            <a:off x="11513288" y="1465687"/>
            <a:ext cx="85822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15327-36A5-4AAE-89BC-109C068DA0EF}"/>
              </a:ext>
            </a:extLst>
          </p:cNvPr>
          <p:cNvSpPr/>
          <p:nvPr/>
        </p:nvSpPr>
        <p:spPr>
          <a:xfrm>
            <a:off x="9487305" y="6172137"/>
            <a:ext cx="873335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7086EE-454A-4287-923D-D84B3BDAAD30}"/>
              </a:ext>
            </a:extLst>
          </p:cNvPr>
          <p:cNvSpPr/>
          <p:nvPr/>
        </p:nvSpPr>
        <p:spPr>
          <a:xfrm>
            <a:off x="9434794" y="7626280"/>
            <a:ext cx="873335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7911A8A-7F19-4E63-944C-43DEC04CD64D}"/>
              </a:ext>
            </a:extLst>
          </p:cNvPr>
          <p:cNvSpPr/>
          <p:nvPr/>
        </p:nvSpPr>
        <p:spPr>
          <a:xfrm>
            <a:off x="5245566" y="3153224"/>
            <a:ext cx="170264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E87251-C2BB-44DA-95F8-FD20CB58802A}"/>
              </a:ext>
            </a:extLst>
          </p:cNvPr>
          <p:cNvSpPr/>
          <p:nvPr/>
        </p:nvSpPr>
        <p:spPr>
          <a:xfrm>
            <a:off x="5174238" y="4795440"/>
            <a:ext cx="1703395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3A5763-C30B-47D5-B6D5-037CC7783F48}"/>
              </a:ext>
            </a:extLst>
          </p:cNvPr>
          <p:cNvSpPr/>
          <p:nvPr/>
        </p:nvSpPr>
        <p:spPr>
          <a:xfrm>
            <a:off x="18220662" y="14084126"/>
            <a:ext cx="41517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15D41D-7109-4F01-AA92-4347F57384A2}"/>
              </a:ext>
            </a:extLst>
          </p:cNvPr>
          <p:cNvSpPr/>
          <p:nvPr/>
        </p:nvSpPr>
        <p:spPr>
          <a:xfrm>
            <a:off x="18120203" y="15575075"/>
            <a:ext cx="41517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B932A76-E2BC-4982-B92A-9639C187F65E}"/>
              </a:ext>
            </a:extLst>
          </p:cNvPr>
          <p:cNvSpPr/>
          <p:nvPr/>
        </p:nvSpPr>
        <p:spPr>
          <a:xfrm>
            <a:off x="18272603" y="7788189"/>
            <a:ext cx="41517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EBD564-AF75-4AB6-8ECE-3347F5D06941}"/>
              </a:ext>
            </a:extLst>
          </p:cNvPr>
          <p:cNvSpPr/>
          <p:nvPr/>
        </p:nvSpPr>
        <p:spPr>
          <a:xfrm>
            <a:off x="18425003" y="6220053"/>
            <a:ext cx="41517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700F93-B010-4220-B1FE-8513D7A6B923}"/>
              </a:ext>
            </a:extLst>
          </p:cNvPr>
          <p:cNvSpPr txBox="1"/>
          <p:nvPr/>
        </p:nvSpPr>
        <p:spPr>
          <a:xfrm>
            <a:off x="2082752" y="17475281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99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6274033-F8EB-474D-9494-BB90C9B4D412}"/>
              </a:ext>
            </a:extLst>
          </p:cNvPr>
          <p:cNvSpPr txBox="1"/>
          <p:nvPr/>
        </p:nvSpPr>
        <p:spPr>
          <a:xfrm>
            <a:off x="21881805" y="17767668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108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599204-4E7A-4412-9E6F-C7ABFFA4E7B9}"/>
              </a:ext>
            </a:extLst>
          </p:cNvPr>
          <p:cNvSpPr/>
          <p:nvPr/>
        </p:nvSpPr>
        <p:spPr>
          <a:xfrm>
            <a:off x="3529527" y="9430405"/>
            <a:ext cx="190540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4053FB-9772-4D4C-AE3F-EBC3A59B7ACA}"/>
              </a:ext>
            </a:extLst>
          </p:cNvPr>
          <p:cNvSpPr/>
          <p:nvPr/>
        </p:nvSpPr>
        <p:spPr>
          <a:xfrm>
            <a:off x="3489991" y="11152303"/>
            <a:ext cx="190540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284A09B-9E0C-4AA1-8FDD-BBECDBC1D81F}"/>
              </a:ext>
            </a:extLst>
          </p:cNvPr>
          <p:cNvSpPr/>
          <p:nvPr/>
        </p:nvSpPr>
        <p:spPr>
          <a:xfrm>
            <a:off x="3489991" y="6344388"/>
            <a:ext cx="1835282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F5640F5-6CD3-43E1-A083-C2A357D1FC08}"/>
              </a:ext>
            </a:extLst>
          </p:cNvPr>
          <p:cNvSpPr/>
          <p:nvPr/>
        </p:nvSpPr>
        <p:spPr>
          <a:xfrm>
            <a:off x="3489991" y="7939456"/>
            <a:ext cx="1835282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9FD3A4C-0A54-4ED0-8722-38C0DB2C9FD3}"/>
              </a:ext>
            </a:extLst>
          </p:cNvPr>
          <p:cNvSpPr/>
          <p:nvPr/>
        </p:nvSpPr>
        <p:spPr>
          <a:xfrm>
            <a:off x="3489991" y="14714126"/>
            <a:ext cx="1835282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59639C-74B2-49F2-BC98-138A86BF8E2E}"/>
              </a:ext>
            </a:extLst>
          </p:cNvPr>
          <p:cNvSpPr/>
          <p:nvPr/>
        </p:nvSpPr>
        <p:spPr>
          <a:xfrm>
            <a:off x="3389532" y="16205075"/>
            <a:ext cx="1835282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95EB9D5-19F8-4918-8B2B-7DF86C922A28}"/>
              </a:ext>
            </a:extLst>
          </p:cNvPr>
          <p:cNvSpPr/>
          <p:nvPr/>
        </p:nvSpPr>
        <p:spPr>
          <a:xfrm>
            <a:off x="3389532" y="3183601"/>
            <a:ext cx="190540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BF1826-DEEF-4812-86B9-194ACFC57AB9}"/>
              </a:ext>
            </a:extLst>
          </p:cNvPr>
          <p:cNvSpPr/>
          <p:nvPr/>
        </p:nvSpPr>
        <p:spPr>
          <a:xfrm>
            <a:off x="9462977" y="1414045"/>
            <a:ext cx="129805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D96F4F-B01C-49E5-B3CF-65618F4A397E}"/>
              </a:ext>
            </a:extLst>
          </p:cNvPr>
          <p:cNvSpPr/>
          <p:nvPr/>
        </p:nvSpPr>
        <p:spPr>
          <a:xfrm>
            <a:off x="3118231" y="12742969"/>
            <a:ext cx="112782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EBCAD1-1B05-4435-9B71-F502ECB941E6}"/>
              </a:ext>
            </a:extLst>
          </p:cNvPr>
          <p:cNvSpPr/>
          <p:nvPr/>
        </p:nvSpPr>
        <p:spPr>
          <a:xfrm>
            <a:off x="3389533" y="4842084"/>
            <a:ext cx="107092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1522049-06EC-48B8-9B4C-67030B728648}"/>
              </a:ext>
            </a:extLst>
          </p:cNvPr>
          <p:cNvSpPr/>
          <p:nvPr/>
        </p:nvSpPr>
        <p:spPr>
          <a:xfrm>
            <a:off x="14548883" y="12742969"/>
            <a:ext cx="74858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61D0128-C906-42E4-BD33-0C4E864D94D8}"/>
              </a:ext>
            </a:extLst>
          </p:cNvPr>
          <p:cNvSpPr/>
          <p:nvPr/>
        </p:nvSpPr>
        <p:spPr>
          <a:xfrm>
            <a:off x="14548882" y="4868790"/>
            <a:ext cx="7404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B75F57-B73A-46D1-A00B-77402F892234}"/>
              </a:ext>
            </a:extLst>
          </p:cNvPr>
          <p:cNvSpPr txBox="1"/>
          <p:nvPr/>
        </p:nvSpPr>
        <p:spPr>
          <a:xfrm>
            <a:off x="2062717" y="18060055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108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16913D-94E4-49A3-8C3D-072D329B74FE}"/>
              </a:ext>
            </a:extLst>
          </p:cNvPr>
          <p:cNvSpPr txBox="1"/>
          <p:nvPr/>
        </p:nvSpPr>
        <p:spPr>
          <a:xfrm>
            <a:off x="21996830" y="1786224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114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747E45-DCB1-4BE6-B49C-D9D7C3A40DDB}"/>
              </a:ext>
            </a:extLst>
          </p:cNvPr>
          <p:cNvSpPr/>
          <p:nvPr/>
        </p:nvSpPr>
        <p:spPr>
          <a:xfrm>
            <a:off x="3359444" y="12581263"/>
            <a:ext cx="1340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0715DD-EC5F-4D53-A193-4427B20CA4F3}"/>
              </a:ext>
            </a:extLst>
          </p:cNvPr>
          <p:cNvSpPr/>
          <p:nvPr/>
        </p:nvSpPr>
        <p:spPr>
          <a:xfrm>
            <a:off x="3319908" y="14303161"/>
            <a:ext cx="137968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B1401E-EA78-4262-987C-17B650263943}"/>
              </a:ext>
            </a:extLst>
          </p:cNvPr>
          <p:cNvSpPr/>
          <p:nvPr/>
        </p:nvSpPr>
        <p:spPr>
          <a:xfrm>
            <a:off x="10419357" y="1395735"/>
            <a:ext cx="81238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ACC40D-1B8A-430F-906B-2C4251521195}"/>
              </a:ext>
            </a:extLst>
          </p:cNvPr>
          <p:cNvSpPr/>
          <p:nvPr/>
        </p:nvSpPr>
        <p:spPr>
          <a:xfrm>
            <a:off x="5000298" y="14376978"/>
            <a:ext cx="54190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EA81E9-C062-490C-8CE7-9E1CB99D00BB}"/>
              </a:ext>
            </a:extLst>
          </p:cNvPr>
          <p:cNvSpPr/>
          <p:nvPr/>
        </p:nvSpPr>
        <p:spPr>
          <a:xfrm>
            <a:off x="3359444" y="9504458"/>
            <a:ext cx="77409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6A1E5E-A377-4537-916D-E0DCA8F6C796}"/>
              </a:ext>
            </a:extLst>
          </p:cNvPr>
          <p:cNvSpPr/>
          <p:nvPr/>
        </p:nvSpPr>
        <p:spPr>
          <a:xfrm>
            <a:off x="3319908" y="11232299"/>
            <a:ext cx="77804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D557F8-578C-4B0A-8144-E27B2CB67022}"/>
              </a:ext>
            </a:extLst>
          </p:cNvPr>
          <p:cNvSpPr/>
          <p:nvPr/>
        </p:nvSpPr>
        <p:spPr>
          <a:xfrm>
            <a:off x="5000296" y="12649137"/>
            <a:ext cx="54190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769E1A-83DE-43E8-A4AA-17AECA495CAD}"/>
              </a:ext>
            </a:extLst>
          </p:cNvPr>
          <p:cNvSpPr/>
          <p:nvPr/>
        </p:nvSpPr>
        <p:spPr>
          <a:xfrm>
            <a:off x="9551031" y="6344739"/>
            <a:ext cx="81238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4C4E12-A607-455E-B06E-8BF93419AEF3}"/>
              </a:ext>
            </a:extLst>
          </p:cNvPr>
          <p:cNvSpPr/>
          <p:nvPr/>
        </p:nvSpPr>
        <p:spPr>
          <a:xfrm>
            <a:off x="9551030" y="7924181"/>
            <a:ext cx="81238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C4C5959-C453-4B2C-8848-603A23A1E53D}"/>
              </a:ext>
            </a:extLst>
          </p:cNvPr>
          <p:cNvSpPr/>
          <p:nvPr/>
        </p:nvSpPr>
        <p:spPr>
          <a:xfrm>
            <a:off x="10571757" y="3185020"/>
            <a:ext cx="79714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AF658D2-03AD-4718-9D9B-FD9DCD782AD6}"/>
              </a:ext>
            </a:extLst>
          </p:cNvPr>
          <p:cNvSpPr/>
          <p:nvPr/>
        </p:nvSpPr>
        <p:spPr>
          <a:xfrm>
            <a:off x="17516294" y="12628034"/>
            <a:ext cx="4835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F27445-2A8D-454A-9757-402561BA47BC}"/>
              </a:ext>
            </a:extLst>
          </p:cNvPr>
          <p:cNvSpPr/>
          <p:nvPr/>
        </p:nvSpPr>
        <p:spPr>
          <a:xfrm>
            <a:off x="17674854" y="14191041"/>
            <a:ext cx="4835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C21293-4465-4AF8-9B7D-FCEA5B858FB0}"/>
              </a:ext>
            </a:extLst>
          </p:cNvPr>
          <p:cNvSpPr/>
          <p:nvPr/>
        </p:nvSpPr>
        <p:spPr>
          <a:xfrm>
            <a:off x="13694802" y="17265321"/>
            <a:ext cx="38214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78C292-B1AA-42AC-BFFA-2EB528A91566}"/>
              </a:ext>
            </a:extLst>
          </p:cNvPr>
          <p:cNvSpPr/>
          <p:nvPr/>
        </p:nvSpPr>
        <p:spPr>
          <a:xfrm>
            <a:off x="13655267" y="18913773"/>
            <a:ext cx="38214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C49D03-11D7-4167-BF9B-33DA588FDAA9}"/>
              </a:ext>
            </a:extLst>
          </p:cNvPr>
          <p:cNvSpPr/>
          <p:nvPr/>
        </p:nvSpPr>
        <p:spPr>
          <a:xfrm>
            <a:off x="13694802" y="15563161"/>
            <a:ext cx="38214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F1EBB27-2B17-4E05-A4DA-923466020241}"/>
              </a:ext>
            </a:extLst>
          </p:cNvPr>
          <p:cNvSpPr/>
          <p:nvPr/>
        </p:nvSpPr>
        <p:spPr>
          <a:xfrm>
            <a:off x="3508300" y="6344738"/>
            <a:ext cx="1981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5DD71D-61E5-4746-A4A7-84F6FE310442}"/>
              </a:ext>
            </a:extLst>
          </p:cNvPr>
          <p:cNvSpPr/>
          <p:nvPr/>
        </p:nvSpPr>
        <p:spPr>
          <a:xfrm>
            <a:off x="3511844" y="7932119"/>
            <a:ext cx="1981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23232C-1F38-42C1-8C1B-8A7A1B2C5738}"/>
              </a:ext>
            </a:extLst>
          </p:cNvPr>
          <p:cNvSpPr/>
          <p:nvPr/>
        </p:nvSpPr>
        <p:spPr>
          <a:xfrm>
            <a:off x="3511844" y="15946281"/>
            <a:ext cx="1981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F3F9F91-BBCB-4989-99EA-CCDC36B82BF0}"/>
              </a:ext>
            </a:extLst>
          </p:cNvPr>
          <p:cNvSpPr/>
          <p:nvPr/>
        </p:nvSpPr>
        <p:spPr>
          <a:xfrm>
            <a:off x="3508299" y="17376825"/>
            <a:ext cx="1981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686D192-E98C-41DE-AEDA-E43B06DA9D70}"/>
              </a:ext>
            </a:extLst>
          </p:cNvPr>
          <p:cNvSpPr/>
          <p:nvPr/>
        </p:nvSpPr>
        <p:spPr>
          <a:xfrm>
            <a:off x="3511844" y="18882972"/>
            <a:ext cx="1981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442E04-9A98-42A7-8CAD-632F52026805}"/>
              </a:ext>
            </a:extLst>
          </p:cNvPr>
          <p:cNvSpPr/>
          <p:nvPr/>
        </p:nvSpPr>
        <p:spPr>
          <a:xfrm>
            <a:off x="3508301" y="1536568"/>
            <a:ext cx="1981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A12B31-B785-4475-8B2B-81A4439C5344}"/>
              </a:ext>
            </a:extLst>
          </p:cNvPr>
          <p:cNvSpPr/>
          <p:nvPr/>
        </p:nvSpPr>
        <p:spPr>
          <a:xfrm>
            <a:off x="3553823" y="3367358"/>
            <a:ext cx="1981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1829E8B-B560-4183-803B-C3C47A6FE4EB}"/>
              </a:ext>
            </a:extLst>
          </p:cNvPr>
          <p:cNvSpPr/>
          <p:nvPr/>
        </p:nvSpPr>
        <p:spPr>
          <a:xfrm>
            <a:off x="3511844" y="4731436"/>
            <a:ext cx="24244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C1F3548-5E12-40E4-BC17-CF428ED22281}"/>
              </a:ext>
            </a:extLst>
          </p:cNvPr>
          <p:cNvSpPr txBox="1"/>
          <p:nvPr/>
        </p:nvSpPr>
        <p:spPr>
          <a:xfrm>
            <a:off x="2135211" y="2045658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114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6C53B5C-E3E8-47F3-AA6C-E823D2B8B8F4}"/>
              </a:ext>
            </a:extLst>
          </p:cNvPr>
          <p:cNvSpPr txBox="1"/>
          <p:nvPr/>
        </p:nvSpPr>
        <p:spPr>
          <a:xfrm>
            <a:off x="21904766" y="2016419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123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77A605-2625-44A8-9EF2-90D683F51171}"/>
              </a:ext>
            </a:extLst>
          </p:cNvPr>
          <p:cNvSpPr/>
          <p:nvPr/>
        </p:nvSpPr>
        <p:spPr>
          <a:xfrm>
            <a:off x="16841972" y="9438365"/>
            <a:ext cx="56037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9357EB-0A9C-47EE-99F5-4E63001D265D}"/>
              </a:ext>
            </a:extLst>
          </p:cNvPr>
          <p:cNvSpPr/>
          <p:nvPr/>
        </p:nvSpPr>
        <p:spPr>
          <a:xfrm>
            <a:off x="16841972" y="11097415"/>
            <a:ext cx="56037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CED0B5-7408-4D0D-9B45-E6541EB4D197}"/>
              </a:ext>
            </a:extLst>
          </p:cNvPr>
          <p:cNvSpPr/>
          <p:nvPr/>
        </p:nvSpPr>
        <p:spPr>
          <a:xfrm>
            <a:off x="3289931" y="11368034"/>
            <a:ext cx="10906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2D0C96-E429-402F-B709-47735AB0DE79}"/>
              </a:ext>
            </a:extLst>
          </p:cNvPr>
          <p:cNvSpPr/>
          <p:nvPr/>
        </p:nvSpPr>
        <p:spPr>
          <a:xfrm>
            <a:off x="3448491" y="12931041"/>
            <a:ext cx="10906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423C64-8B36-4675-8040-9F368DE01CE6}"/>
              </a:ext>
            </a:extLst>
          </p:cNvPr>
          <p:cNvSpPr/>
          <p:nvPr/>
        </p:nvSpPr>
        <p:spPr>
          <a:xfrm>
            <a:off x="3289931" y="8077186"/>
            <a:ext cx="12492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718F80-4F8D-4C86-A1F3-97213549B0BA}"/>
              </a:ext>
            </a:extLst>
          </p:cNvPr>
          <p:cNvSpPr/>
          <p:nvPr/>
        </p:nvSpPr>
        <p:spPr>
          <a:xfrm>
            <a:off x="3250395" y="9805027"/>
            <a:ext cx="12492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A2E21B-9559-46A6-A1BF-2EBEC0AEEE0A}"/>
              </a:ext>
            </a:extLst>
          </p:cNvPr>
          <p:cNvSpPr/>
          <p:nvPr/>
        </p:nvSpPr>
        <p:spPr>
          <a:xfrm>
            <a:off x="4539174" y="1660324"/>
            <a:ext cx="85176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6580C5-5C57-44C0-8922-C7834E2BB188}"/>
              </a:ext>
            </a:extLst>
          </p:cNvPr>
          <p:cNvSpPr/>
          <p:nvPr/>
        </p:nvSpPr>
        <p:spPr>
          <a:xfrm>
            <a:off x="4539174" y="3223331"/>
            <a:ext cx="85176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A82475-F2DC-4664-8C47-3565B4754B26}"/>
              </a:ext>
            </a:extLst>
          </p:cNvPr>
          <p:cNvSpPr/>
          <p:nvPr/>
        </p:nvSpPr>
        <p:spPr>
          <a:xfrm>
            <a:off x="3628318" y="5033589"/>
            <a:ext cx="9237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942553-CE46-47EA-944A-3853CD0BBE9E}"/>
              </a:ext>
            </a:extLst>
          </p:cNvPr>
          <p:cNvSpPr/>
          <p:nvPr/>
        </p:nvSpPr>
        <p:spPr>
          <a:xfrm>
            <a:off x="3628318" y="6596596"/>
            <a:ext cx="9237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1E5340-7E5D-4849-999E-771888641891}"/>
              </a:ext>
            </a:extLst>
          </p:cNvPr>
          <p:cNvSpPr/>
          <p:nvPr/>
        </p:nvSpPr>
        <p:spPr>
          <a:xfrm>
            <a:off x="8378523" y="16005321"/>
            <a:ext cx="40190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1A7FC1-CBDC-411E-9DF9-BD5A256AE83E}"/>
              </a:ext>
            </a:extLst>
          </p:cNvPr>
          <p:cNvSpPr/>
          <p:nvPr/>
        </p:nvSpPr>
        <p:spPr>
          <a:xfrm>
            <a:off x="8338988" y="17653773"/>
            <a:ext cx="40190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319C4-A252-48AB-99C1-C4FCAC2FE2E6}"/>
              </a:ext>
            </a:extLst>
          </p:cNvPr>
          <p:cNvSpPr/>
          <p:nvPr/>
        </p:nvSpPr>
        <p:spPr>
          <a:xfrm>
            <a:off x="8378523" y="14303161"/>
            <a:ext cx="40190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667E21-D698-4CC8-96E5-C3CE3022AA17}"/>
              </a:ext>
            </a:extLst>
          </p:cNvPr>
          <p:cNvSpPr/>
          <p:nvPr/>
        </p:nvSpPr>
        <p:spPr>
          <a:xfrm>
            <a:off x="11094992" y="11368034"/>
            <a:ext cx="110419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13B0EE-62D5-43C9-9C36-D26765A48B00}"/>
              </a:ext>
            </a:extLst>
          </p:cNvPr>
          <p:cNvSpPr txBox="1"/>
          <p:nvPr/>
        </p:nvSpPr>
        <p:spPr>
          <a:xfrm>
            <a:off x="1979353" y="1891377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123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CDF96C-39F0-4966-8BB5-E83D935A543E}"/>
              </a:ext>
            </a:extLst>
          </p:cNvPr>
          <p:cNvSpPr txBox="1"/>
          <p:nvPr/>
        </p:nvSpPr>
        <p:spPr>
          <a:xfrm>
            <a:off x="21729723" y="1891377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132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989885D-8ECE-42DD-85C7-BA940397D1BB}"/>
              </a:ext>
            </a:extLst>
          </p:cNvPr>
          <p:cNvSpPr txBox="1"/>
          <p:nvPr/>
        </p:nvSpPr>
        <p:spPr>
          <a:xfrm>
            <a:off x="21729723" y="19450922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264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36FB9F-F6E9-4D31-B7FD-8E52862395DE}"/>
              </a:ext>
            </a:extLst>
          </p:cNvPr>
          <p:cNvSpPr/>
          <p:nvPr/>
        </p:nvSpPr>
        <p:spPr>
          <a:xfrm>
            <a:off x="3603061" y="15538617"/>
            <a:ext cx="23724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8E9628-C1DB-4D69-9C7B-6E51B8164C84}"/>
              </a:ext>
            </a:extLst>
          </p:cNvPr>
          <p:cNvSpPr/>
          <p:nvPr/>
        </p:nvSpPr>
        <p:spPr>
          <a:xfrm>
            <a:off x="3603063" y="17112807"/>
            <a:ext cx="23724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7F84D7-AAA0-443C-8A0D-5E93E31B5D73}"/>
              </a:ext>
            </a:extLst>
          </p:cNvPr>
          <p:cNvSpPr/>
          <p:nvPr/>
        </p:nvSpPr>
        <p:spPr>
          <a:xfrm>
            <a:off x="3603062" y="18563548"/>
            <a:ext cx="23724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813F31-45BB-47D8-9B88-A0551BEB936B}"/>
              </a:ext>
            </a:extLst>
          </p:cNvPr>
          <p:cNvSpPr/>
          <p:nvPr/>
        </p:nvSpPr>
        <p:spPr>
          <a:xfrm>
            <a:off x="3603062" y="20014289"/>
            <a:ext cx="23724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00BE88-06D6-4EAF-8839-D0BDA32FC7AD}"/>
              </a:ext>
            </a:extLst>
          </p:cNvPr>
          <p:cNvSpPr/>
          <p:nvPr/>
        </p:nvSpPr>
        <p:spPr>
          <a:xfrm>
            <a:off x="3603062" y="13964427"/>
            <a:ext cx="123457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A84C74-89AF-4974-B7A0-A15BEA48BAD4}"/>
              </a:ext>
            </a:extLst>
          </p:cNvPr>
          <p:cNvSpPr/>
          <p:nvPr/>
        </p:nvSpPr>
        <p:spPr>
          <a:xfrm>
            <a:off x="10772950" y="1697999"/>
            <a:ext cx="63454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A929D6-4AD8-4C86-8140-A56D85363DEC}"/>
              </a:ext>
            </a:extLst>
          </p:cNvPr>
          <p:cNvSpPr/>
          <p:nvPr/>
        </p:nvSpPr>
        <p:spPr>
          <a:xfrm>
            <a:off x="10772950" y="12076047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C96438-C723-440A-BC54-211CF313A13F}"/>
              </a:ext>
            </a:extLst>
          </p:cNvPr>
          <p:cNvSpPr/>
          <p:nvPr/>
        </p:nvSpPr>
        <p:spPr>
          <a:xfrm>
            <a:off x="10772950" y="10501857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5AA02B-9DDB-48D0-894C-012222CD0EF0}"/>
              </a:ext>
            </a:extLst>
          </p:cNvPr>
          <p:cNvSpPr/>
          <p:nvPr/>
        </p:nvSpPr>
        <p:spPr>
          <a:xfrm>
            <a:off x="10772949" y="8787487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D56AA8-8A74-478D-8CBA-439990EE1947}"/>
              </a:ext>
            </a:extLst>
          </p:cNvPr>
          <p:cNvSpPr/>
          <p:nvPr/>
        </p:nvSpPr>
        <p:spPr>
          <a:xfrm>
            <a:off x="10772950" y="6899107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2FC2DD-9CCA-42B6-8E99-C112AAE6D064}"/>
              </a:ext>
            </a:extLst>
          </p:cNvPr>
          <p:cNvSpPr/>
          <p:nvPr/>
        </p:nvSpPr>
        <p:spPr>
          <a:xfrm>
            <a:off x="10772948" y="4933542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CD66F2-7431-406B-8002-346CAA5F68E2}"/>
              </a:ext>
            </a:extLst>
          </p:cNvPr>
          <p:cNvSpPr/>
          <p:nvPr/>
        </p:nvSpPr>
        <p:spPr>
          <a:xfrm>
            <a:off x="10772950" y="3281923"/>
            <a:ext cx="63454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BFA3D-2476-4992-B8B9-D9D615EFDEED}"/>
              </a:ext>
            </a:extLst>
          </p:cNvPr>
          <p:cNvSpPr/>
          <p:nvPr/>
        </p:nvSpPr>
        <p:spPr>
          <a:xfrm>
            <a:off x="13244383" y="15678797"/>
            <a:ext cx="90627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B1AC8F-03EF-4DDC-B4C8-55DA80C23635}"/>
              </a:ext>
            </a:extLst>
          </p:cNvPr>
          <p:cNvSpPr/>
          <p:nvPr/>
        </p:nvSpPr>
        <p:spPr>
          <a:xfrm>
            <a:off x="13244383" y="17091197"/>
            <a:ext cx="90627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6C1F36-0DEE-44F2-847D-5F66764BDCEC}"/>
              </a:ext>
            </a:extLst>
          </p:cNvPr>
          <p:cNvSpPr/>
          <p:nvPr/>
        </p:nvSpPr>
        <p:spPr>
          <a:xfrm>
            <a:off x="13244383" y="18503597"/>
            <a:ext cx="90627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C523F6-EE96-47D8-8B90-45E585A82262}"/>
              </a:ext>
            </a:extLst>
          </p:cNvPr>
          <p:cNvSpPr/>
          <p:nvPr/>
        </p:nvSpPr>
        <p:spPr>
          <a:xfrm>
            <a:off x="13242491" y="20211868"/>
            <a:ext cx="90627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1A0C44-2E86-4866-8B0E-5E3909EE4342}"/>
              </a:ext>
            </a:extLst>
          </p:cNvPr>
          <p:cNvSpPr/>
          <p:nvPr/>
        </p:nvSpPr>
        <p:spPr>
          <a:xfrm>
            <a:off x="16112145" y="13964427"/>
            <a:ext cx="634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18FC9A-B290-4885-A0E5-688BD6CCB6FB}"/>
              </a:ext>
            </a:extLst>
          </p:cNvPr>
          <p:cNvSpPr/>
          <p:nvPr/>
        </p:nvSpPr>
        <p:spPr>
          <a:xfrm>
            <a:off x="17901443" y="1697999"/>
            <a:ext cx="45561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713D16-4BEE-4AE3-A213-D43DA3EAAD54}"/>
              </a:ext>
            </a:extLst>
          </p:cNvPr>
          <p:cNvSpPr/>
          <p:nvPr/>
        </p:nvSpPr>
        <p:spPr>
          <a:xfrm>
            <a:off x="18117878" y="8769465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88D9B7-34D3-4B2F-948E-DC547D4FC0DF}"/>
              </a:ext>
            </a:extLst>
          </p:cNvPr>
          <p:cNvSpPr/>
          <p:nvPr/>
        </p:nvSpPr>
        <p:spPr>
          <a:xfrm>
            <a:off x="18117879" y="6881085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796182-1E03-4714-A5B7-EFBFACCA4F40}"/>
              </a:ext>
            </a:extLst>
          </p:cNvPr>
          <p:cNvSpPr/>
          <p:nvPr/>
        </p:nvSpPr>
        <p:spPr>
          <a:xfrm>
            <a:off x="18117877" y="4915520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00E24F-4F8C-4E49-9A17-783C6EC8D997}"/>
              </a:ext>
            </a:extLst>
          </p:cNvPr>
          <p:cNvSpPr/>
          <p:nvPr/>
        </p:nvSpPr>
        <p:spPr>
          <a:xfrm>
            <a:off x="18117879" y="3263901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FBC9EE-44B9-4496-A4CA-E137B04D0DAA}"/>
              </a:ext>
            </a:extLst>
          </p:cNvPr>
          <p:cNvSpPr txBox="1"/>
          <p:nvPr/>
        </p:nvSpPr>
        <p:spPr>
          <a:xfrm>
            <a:off x="2187081" y="21480172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264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9A1F21B-15E4-4CD6-BC1A-367C4D4F9627}"/>
              </a:ext>
            </a:extLst>
          </p:cNvPr>
          <p:cNvSpPr txBox="1"/>
          <p:nvPr/>
        </p:nvSpPr>
        <p:spPr>
          <a:xfrm>
            <a:off x="22010885" y="2152073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276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A2409E-D1ED-497A-87C4-9525172BE988}"/>
              </a:ext>
            </a:extLst>
          </p:cNvPr>
          <p:cNvSpPr/>
          <p:nvPr/>
        </p:nvSpPr>
        <p:spPr>
          <a:xfrm>
            <a:off x="3590019" y="1442818"/>
            <a:ext cx="45561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42F8B2-D7C9-4ABE-8D58-863207175A0B}"/>
              </a:ext>
            </a:extLst>
          </p:cNvPr>
          <p:cNvSpPr/>
          <p:nvPr/>
        </p:nvSpPr>
        <p:spPr>
          <a:xfrm>
            <a:off x="3590841" y="8514284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F51A7-92C5-49D1-95F4-B7C61A7E8EEF}"/>
              </a:ext>
            </a:extLst>
          </p:cNvPr>
          <p:cNvSpPr/>
          <p:nvPr/>
        </p:nvSpPr>
        <p:spPr>
          <a:xfrm>
            <a:off x="3698236" y="6676512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EB3019-E604-4202-ADBD-6A0E1376423D}"/>
              </a:ext>
            </a:extLst>
          </p:cNvPr>
          <p:cNvSpPr/>
          <p:nvPr/>
        </p:nvSpPr>
        <p:spPr>
          <a:xfrm>
            <a:off x="3698236" y="4838741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FE3271-DB2F-44F4-BDBE-7C083BDAAF3A}"/>
              </a:ext>
            </a:extLst>
          </p:cNvPr>
          <p:cNvSpPr/>
          <p:nvPr/>
        </p:nvSpPr>
        <p:spPr>
          <a:xfrm>
            <a:off x="3806453" y="3051578"/>
            <a:ext cx="433973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FE011D-8C1C-4227-AE2D-E47488C07AAD}"/>
              </a:ext>
            </a:extLst>
          </p:cNvPr>
          <p:cNvSpPr/>
          <p:nvPr/>
        </p:nvSpPr>
        <p:spPr>
          <a:xfrm>
            <a:off x="3590019" y="10352055"/>
            <a:ext cx="4340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12F602-4EA1-40B1-B882-97A9CDAA0200}"/>
              </a:ext>
            </a:extLst>
          </p:cNvPr>
          <p:cNvSpPr/>
          <p:nvPr/>
        </p:nvSpPr>
        <p:spPr>
          <a:xfrm>
            <a:off x="3697414" y="11910207"/>
            <a:ext cx="4340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F344ED-760D-4CF6-AECE-E7962CF3F064}"/>
              </a:ext>
            </a:extLst>
          </p:cNvPr>
          <p:cNvSpPr/>
          <p:nvPr/>
        </p:nvSpPr>
        <p:spPr>
          <a:xfrm>
            <a:off x="3589606" y="13747978"/>
            <a:ext cx="33640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B6F5D5-01FD-4DC1-8E59-0E3F31B30D14}"/>
              </a:ext>
            </a:extLst>
          </p:cNvPr>
          <p:cNvSpPr/>
          <p:nvPr/>
        </p:nvSpPr>
        <p:spPr>
          <a:xfrm>
            <a:off x="3808345" y="15568051"/>
            <a:ext cx="18583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18CBA4-4336-4743-83D4-9CCD196D00A8}"/>
              </a:ext>
            </a:extLst>
          </p:cNvPr>
          <p:cNvSpPr/>
          <p:nvPr/>
        </p:nvSpPr>
        <p:spPr>
          <a:xfrm>
            <a:off x="3808345" y="16980451"/>
            <a:ext cx="18583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1DA337-DDA5-4A6F-9C3E-DAFF12C21CC3}"/>
              </a:ext>
            </a:extLst>
          </p:cNvPr>
          <p:cNvSpPr/>
          <p:nvPr/>
        </p:nvSpPr>
        <p:spPr>
          <a:xfrm>
            <a:off x="3808345" y="18392851"/>
            <a:ext cx="18583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2C6B79-35E0-4B25-B44B-001C3A9B8500}"/>
              </a:ext>
            </a:extLst>
          </p:cNvPr>
          <p:cNvSpPr/>
          <p:nvPr/>
        </p:nvSpPr>
        <p:spPr>
          <a:xfrm>
            <a:off x="3806453" y="20101122"/>
            <a:ext cx="18583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A3532F-C1B0-4D49-8883-7B5AE6439848}"/>
              </a:ext>
            </a:extLst>
          </p:cNvPr>
          <p:cNvSpPr/>
          <p:nvPr/>
        </p:nvSpPr>
        <p:spPr>
          <a:xfrm>
            <a:off x="6953693" y="13853681"/>
            <a:ext cx="71663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7CEB46-10F3-49F2-9162-81765854921E}"/>
              </a:ext>
            </a:extLst>
          </p:cNvPr>
          <p:cNvSpPr/>
          <p:nvPr/>
        </p:nvSpPr>
        <p:spPr>
          <a:xfrm>
            <a:off x="10398073" y="1442818"/>
            <a:ext cx="8293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C3F202-17D7-44C5-AF93-BE146FF4BDF1}"/>
              </a:ext>
            </a:extLst>
          </p:cNvPr>
          <p:cNvSpPr/>
          <p:nvPr/>
        </p:nvSpPr>
        <p:spPr>
          <a:xfrm>
            <a:off x="14120037" y="13701281"/>
            <a:ext cx="83364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38468D-B463-4A75-9C6C-B6465009C34F}"/>
              </a:ext>
            </a:extLst>
          </p:cNvPr>
          <p:cNvSpPr/>
          <p:nvPr/>
        </p:nvSpPr>
        <p:spPr>
          <a:xfrm>
            <a:off x="17543479" y="10419402"/>
            <a:ext cx="4340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162AD9-BA91-47C2-B482-4D6A051B3FC7}"/>
              </a:ext>
            </a:extLst>
          </p:cNvPr>
          <p:cNvSpPr/>
          <p:nvPr/>
        </p:nvSpPr>
        <p:spPr>
          <a:xfrm>
            <a:off x="17543479" y="11993010"/>
            <a:ext cx="4340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4B288D-475E-45C9-9527-D446EA265270}"/>
              </a:ext>
            </a:extLst>
          </p:cNvPr>
          <p:cNvSpPr/>
          <p:nvPr/>
        </p:nvSpPr>
        <p:spPr>
          <a:xfrm>
            <a:off x="10398072" y="3515636"/>
            <a:ext cx="55082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1E07A4-81C6-497B-8F13-2A0B6348F256}"/>
              </a:ext>
            </a:extLst>
          </p:cNvPr>
          <p:cNvSpPr/>
          <p:nvPr/>
        </p:nvSpPr>
        <p:spPr>
          <a:xfrm>
            <a:off x="10398073" y="5171104"/>
            <a:ext cx="55082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810864-96FE-4719-B6CE-780C1A396095}"/>
              </a:ext>
            </a:extLst>
          </p:cNvPr>
          <p:cNvSpPr/>
          <p:nvPr/>
        </p:nvSpPr>
        <p:spPr>
          <a:xfrm>
            <a:off x="10398071" y="6855540"/>
            <a:ext cx="85278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ED805F2-AC40-45F0-B5EF-3ADC881D326D}"/>
              </a:ext>
            </a:extLst>
          </p:cNvPr>
          <p:cNvSpPr/>
          <p:nvPr/>
        </p:nvSpPr>
        <p:spPr>
          <a:xfrm>
            <a:off x="10398073" y="8600139"/>
            <a:ext cx="55082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F639BF-C70C-4164-B88B-13AA43ECE679}"/>
              </a:ext>
            </a:extLst>
          </p:cNvPr>
          <p:cNvSpPr/>
          <p:nvPr/>
        </p:nvSpPr>
        <p:spPr>
          <a:xfrm>
            <a:off x="19074809" y="1483129"/>
            <a:ext cx="33817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30ACFF-1BC3-49F2-A8E0-36D94198B903}"/>
              </a:ext>
            </a:extLst>
          </p:cNvPr>
          <p:cNvSpPr/>
          <p:nvPr/>
        </p:nvSpPr>
        <p:spPr>
          <a:xfrm>
            <a:off x="16459201" y="3439589"/>
            <a:ext cx="59603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FC306B-82B1-4D27-9149-EDBE347DC26A}"/>
              </a:ext>
            </a:extLst>
          </p:cNvPr>
          <p:cNvSpPr/>
          <p:nvPr/>
        </p:nvSpPr>
        <p:spPr>
          <a:xfrm>
            <a:off x="16496222" y="5055160"/>
            <a:ext cx="59603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1A435C-F7FC-45CA-BD32-5B0072F3C8E6}"/>
              </a:ext>
            </a:extLst>
          </p:cNvPr>
          <p:cNvSpPr/>
          <p:nvPr/>
        </p:nvSpPr>
        <p:spPr>
          <a:xfrm>
            <a:off x="19074809" y="6889745"/>
            <a:ext cx="33817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94F6016-F414-4E2F-9AD9-CA241C8DE916}"/>
              </a:ext>
            </a:extLst>
          </p:cNvPr>
          <p:cNvSpPr/>
          <p:nvPr/>
        </p:nvSpPr>
        <p:spPr>
          <a:xfrm>
            <a:off x="16671851" y="8637471"/>
            <a:ext cx="578468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6995EC9-F954-406A-89FA-1A08396D8566}"/>
              </a:ext>
            </a:extLst>
          </p:cNvPr>
          <p:cNvSpPr txBox="1"/>
          <p:nvPr/>
        </p:nvSpPr>
        <p:spPr>
          <a:xfrm>
            <a:off x="2213062" y="2152073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276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A4B30B7-E2D5-4AD9-A5F8-B2F2F6C3C2AF}"/>
              </a:ext>
            </a:extLst>
          </p:cNvPr>
          <p:cNvSpPr txBox="1"/>
          <p:nvPr/>
        </p:nvSpPr>
        <p:spPr>
          <a:xfrm>
            <a:off x="22010885" y="2152073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288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4B5680-45DC-4B4F-8FAE-255BACC7CF5F}"/>
              </a:ext>
            </a:extLst>
          </p:cNvPr>
          <p:cNvSpPr/>
          <p:nvPr/>
        </p:nvSpPr>
        <p:spPr>
          <a:xfrm>
            <a:off x="3508502" y="10419402"/>
            <a:ext cx="71866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62E8E2-ACE7-44CE-B2F0-E0B61386D832}"/>
              </a:ext>
            </a:extLst>
          </p:cNvPr>
          <p:cNvSpPr/>
          <p:nvPr/>
        </p:nvSpPr>
        <p:spPr>
          <a:xfrm>
            <a:off x="3508502" y="11993010"/>
            <a:ext cx="71866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8E09BB-CE75-44F5-B8DA-30737DABA925}"/>
              </a:ext>
            </a:extLst>
          </p:cNvPr>
          <p:cNvSpPr/>
          <p:nvPr/>
        </p:nvSpPr>
        <p:spPr>
          <a:xfrm>
            <a:off x="3590106" y="1483129"/>
            <a:ext cx="133952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DB1A57-3EB9-425C-88EB-6CA4DAF5F6FA}"/>
              </a:ext>
            </a:extLst>
          </p:cNvPr>
          <p:cNvSpPr/>
          <p:nvPr/>
        </p:nvSpPr>
        <p:spPr>
          <a:xfrm>
            <a:off x="3553084" y="3439589"/>
            <a:ext cx="133952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B9F680-6FF7-42EA-BE8D-C4C499A22F07}"/>
              </a:ext>
            </a:extLst>
          </p:cNvPr>
          <p:cNvSpPr/>
          <p:nvPr/>
        </p:nvSpPr>
        <p:spPr>
          <a:xfrm>
            <a:off x="3590105" y="5055160"/>
            <a:ext cx="133952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95D736-AEE8-4D48-9978-CB130071E303}"/>
              </a:ext>
            </a:extLst>
          </p:cNvPr>
          <p:cNvSpPr/>
          <p:nvPr/>
        </p:nvSpPr>
        <p:spPr>
          <a:xfrm>
            <a:off x="3590106" y="6889745"/>
            <a:ext cx="133952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2B8C44-8BAE-46C0-AC2B-E79E7A26B97F}"/>
              </a:ext>
            </a:extLst>
          </p:cNvPr>
          <p:cNvSpPr/>
          <p:nvPr/>
        </p:nvSpPr>
        <p:spPr>
          <a:xfrm>
            <a:off x="3590106" y="8637471"/>
            <a:ext cx="133952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671497-2B83-4ED4-B13C-4823F069A798}"/>
              </a:ext>
            </a:extLst>
          </p:cNvPr>
          <p:cNvSpPr/>
          <p:nvPr/>
        </p:nvSpPr>
        <p:spPr>
          <a:xfrm>
            <a:off x="3590106" y="13737857"/>
            <a:ext cx="131880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BAA6DC-AE9A-4B4C-ABE1-21BB7539F583}"/>
              </a:ext>
            </a:extLst>
          </p:cNvPr>
          <p:cNvSpPr/>
          <p:nvPr/>
        </p:nvSpPr>
        <p:spPr>
          <a:xfrm>
            <a:off x="3591998" y="15568051"/>
            <a:ext cx="133933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9AF9B8-A454-447F-9952-9AF56BB6EBF7}"/>
              </a:ext>
            </a:extLst>
          </p:cNvPr>
          <p:cNvSpPr/>
          <p:nvPr/>
        </p:nvSpPr>
        <p:spPr>
          <a:xfrm>
            <a:off x="3591998" y="16980451"/>
            <a:ext cx="133933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0D35A0-EDAB-4F45-B892-241E8D151A4D}"/>
              </a:ext>
            </a:extLst>
          </p:cNvPr>
          <p:cNvSpPr/>
          <p:nvPr/>
        </p:nvSpPr>
        <p:spPr>
          <a:xfrm>
            <a:off x="3591998" y="18392851"/>
            <a:ext cx="133933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525D4B-75BA-44EE-B769-CD7BEAC28478}"/>
              </a:ext>
            </a:extLst>
          </p:cNvPr>
          <p:cNvSpPr/>
          <p:nvPr/>
        </p:nvSpPr>
        <p:spPr>
          <a:xfrm>
            <a:off x="3591998" y="20316873"/>
            <a:ext cx="133933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D160E1-249D-4301-9113-617BA8D1902A}"/>
              </a:ext>
            </a:extLst>
          </p:cNvPr>
          <p:cNvSpPr/>
          <p:nvPr/>
        </p:nvSpPr>
        <p:spPr>
          <a:xfrm>
            <a:off x="16985320" y="13774932"/>
            <a:ext cx="53855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A8DE35-E6E8-4F6C-9413-80BC6F2F9C07}"/>
              </a:ext>
            </a:extLst>
          </p:cNvPr>
          <p:cNvSpPr/>
          <p:nvPr/>
        </p:nvSpPr>
        <p:spPr>
          <a:xfrm>
            <a:off x="16985320" y="16980451"/>
            <a:ext cx="53855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4671D1-34A3-4CA8-9C87-9032FD5445EB}"/>
              </a:ext>
            </a:extLst>
          </p:cNvPr>
          <p:cNvSpPr/>
          <p:nvPr/>
        </p:nvSpPr>
        <p:spPr>
          <a:xfrm>
            <a:off x="16948298" y="18411735"/>
            <a:ext cx="53855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7018A5-77D2-48BC-8945-0465DDE0EC7A}"/>
              </a:ext>
            </a:extLst>
          </p:cNvPr>
          <p:cNvSpPr/>
          <p:nvPr/>
        </p:nvSpPr>
        <p:spPr>
          <a:xfrm>
            <a:off x="16948298" y="20435983"/>
            <a:ext cx="53855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FB3F1B-A863-4C6E-ADF5-4BF2860026BE}"/>
              </a:ext>
            </a:extLst>
          </p:cNvPr>
          <p:cNvSpPr/>
          <p:nvPr/>
        </p:nvSpPr>
        <p:spPr>
          <a:xfrm>
            <a:off x="17182214" y="15570131"/>
            <a:ext cx="5188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13023A-5ED9-496C-99F6-328700D2FCD4}"/>
              </a:ext>
            </a:extLst>
          </p:cNvPr>
          <p:cNvSpPr/>
          <p:nvPr/>
        </p:nvSpPr>
        <p:spPr>
          <a:xfrm>
            <a:off x="19159870" y="6684493"/>
            <a:ext cx="33634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F04E9E0-128F-40C5-BE4B-F1D8B08AB786}"/>
              </a:ext>
            </a:extLst>
          </p:cNvPr>
          <p:cNvSpPr txBox="1"/>
          <p:nvPr/>
        </p:nvSpPr>
        <p:spPr>
          <a:xfrm>
            <a:off x="2128001" y="2169598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288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4521C81-0E77-49CE-B051-9553B3C66A57}"/>
              </a:ext>
            </a:extLst>
          </p:cNvPr>
          <p:cNvSpPr txBox="1"/>
          <p:nvPr/>
        </p:nvSpPr>
        <p:spPr>
          <a:xfrm>
            <a:off x="21924175" y="2174915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300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E53613-EE4F-4700-9885-92326180CFDE}"/>
              </a:ext>
            </a:extLst>
          </p:cNvPr>
          <p:cNvSpPr/>
          <p:nvPr/>
        </p:nvSpPr>
        <p:spPr>
          <a:xfrm>
            <a:off x="3338623" y="12635545"/>
            <a:ext cx="28920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74EB6A-50CC-43B3-AF16-876FE9F632FC}"/>
              </a:ext>
            </a:extLst>
          </p:cNvPr>
          <p:cNvSpPr/>
          <p:nvPr/>
        </p:nvSpPr>
        <p:spPr>
          <a:xfrm>
            <a:off x="5128437" y="3197378"/>
            <a:ext cx="28920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3B765A-07C8-4166-A37D-CBC5C19AB842}"/>
              </a:ext>
            </a:extLst>
          </p:cNvPr>
          <p:cNvSpPr/>
          <p:nvPr/>
        </p:nvSpPr>
        <p:spPr>
          <a:xfrm>
            <a:off x="7237227" y="14088662"/>
            <a:ext cx="28920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FDAC3D-DF0C-471F-851E-1A7B72AD9883}"/>
              </a:ext>
            </a:extLst>
          </p:cNvPr>
          <p:cNvSpPr/>
          <p:nvPr/>
        </p:nvSpPr>
        <p:spPr>
          <a:xfrm>
            <a:off x="3537888" y="14088662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C50E1-9D63-41FA-8E72-1AFDF0F6FDF0}"/>
              </a:ext>
            </a:extLst>
          </p:cNvPr>
          <p:cNvSpPr/>
          <p:nvPr/>
        </p:nvSpPr>
        <p:spPr>
          <a:xfrm>
            <a:off x="3537887" y="15536721"/>
            <a:ext cx="65913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03308E-D469-408D-86A9-95E25C49E1D3}"/>
              </a:ext>
            </a:extLst>
          </p:cNvPr>
          <p:cNvSpPr/>
          <p:nvPr/>
        </p:nvSpPr>
        <p:spPr>
          <a:xfrm>
            <a:off x="3500866" y="17083072"/>
            <a:ext cx="345282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512392-B7B8-4A13-A71E-638E03049F52}"/>
              </a:ext>
            </a:extLst>
          </p:cNvPr>
          <p:cNvSpPr/>
          <p:nvPr/>
        </p:nvSpPr>
        <p:spPr>
          <a:xfrm>
            <a:off x="3500866" y="18819834"/>
            <a:ext cx="330397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E3D141-EB3C-45FA-9ADA-0E6466FC9179}"/>
              </a:ext>
            </a:extLst>
          </p:cNvPr>
          <p:cNvSpPr/>
          <p:nvPr/>
        </p:nvSpPr>
        <p:spPr>
          <a:xfrm>
            <a:off x="7237227" y="12591457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AD290C-1AE0-4838-B79D-F012E7BE2BBA}"/>
              </a:ext>
            </a:extLst>
          </p:cNvPr>
          <p:cNvSpPr/>
          <p:nvPr/>
        </p:nvSpPr>
        <p:spPr>
          <a:xfrm>
            <a:off x="9448799" y="1372122"/>
            <a:ext cx="129646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FE99C8-08FA-414E-B458-79E949464C11}"/>
              </a:ext>
            </a:extLst>
          </p:cNvPr>
          <p:cNvSpPr/>
          <p:nvPr/>
        </p:nvSpPr>
        <p:spPr>
          <a:xfrm>
            <a:off x="11387469" y="3197378"/>
            <a:ext cx="110259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8E69BD-5A62-4A50-9B76-E4F8753FA697}"/>
              </a:ext>
            </a:extLst>
          </p:cNvPr>
          <p:cNvSpPr/>
          <p:nvPr/>
        </p:nvSpPr>
        <p:spPr>
          <a:xfrm>
            <a:off x="11811000" y="12635545"/>
            <a:ext cx="106024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76961B-5CD9-4255-AD5B-F08C0FCA7733}"/>
              </a:ext>
            </a:extLst>
          </p:cNvPr>
          <p:cNvSpPr/>
          <p:nvPr/>
        </p:nvSpPr>
        <p:spPr>
          <a:xfrm>
            <a:off x="11811000" y="14276721"/>
            <a:ext cx="106024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865EE3-9909-4A8F-858B-E85364B581A1}"/>
              </a:ext>
            </a:extLst>
          </p:cNvPr>
          <p:cNvSpPr/>
          <p:nvPr/>
        </p:nvSpPr>
        <p:spPr>
          <a:xfrm>
            <a:off x="11811000" y="15823072"/>
            <a:ext cx="106024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777CBC-22FD-4FF5-9408-F807A4DE3BCD}"/>
              </a:ext>
            </a:extLst>
          </p:cNvPr>
          <p:cNvSpPr/>
          <p:nvPr/>
        </p:nvSpPr>
        <p:spPr>
          <a:xfrm>
            <a:off x="11811000" y="17369423"/>
            <a:ext cx="106024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CB36F4-235E-4771-8886-35355D24F0AB}"/>
              </a:ext>
            </a:extLst>
          </p:cNvPr>
          <p:cNvSpPr/>
          <p:nvPr/>
        </p:nvSpPr>
        <p:spPr>
          <a:xfrm>
            <a:off x="11767584" y="18807704"/>
            <a:ext cx="106024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5605B7-F51F-4681-B405-4CC08E234C4C}"/>
              </a:ext>
            </a:extLst>
          </p:cNvPr>
          <p:cNvSpPr/>
          <p:nvPr/>
        </p:nvSpPr>
        <p:spPr>
          <a:xfrm>
            <a:off x="19744659" y="4922010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FCF880-4CE1-412E-A13F-9F8BB8232AC1}"/>
              </a:ext>
            </a:extLst>
          </p:cNvPr>
          <p:cNvSpPr/>
          <p:nvPr/>
        </p:nvSpPr>
        <p:spPr>
          <a:xfrm>
            <a:off x="19744659" y="6281793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714367-08DF-4443-AD51-A79ED1E1389D}"/>
              </a:ext>
            </a:extLst>
          </p:cNvPr>
          <p:cNvSpPr/>
          <p:nvPr/>
        </p:nvSpPr>
        <p:spPr>
          <a:xfrm>
            <a:off x="19648965" y="7906642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57955C-7F13-4948-8894-34973610244F}"/>
              </a:ext>
            </a:extLst>
          </p:cNvPr>
          <p:cNvSpPr/>
          <p:nvPr/>
        </p:nvSpPr>
        <p:spPr>
          <a:xfrm>
            <a:off x="19648965" y="9501567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140640-5CE7-4CB1-AF6D-58F014E34371}"/>
              </a:ext>
            </a:extLst>
          </p:cNvPr>
          <p:cNvSpPr/>
          <p:nvPr/>
        </p:nvSpPr>
        <p:spPr>
          <a:xfrm>
            <a:off x="19657826" y="10961156"/>
            <a:ext cx="289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62959FC-5DF9-4238-B17E-FC5B1C2A7E2A}"/>
              </a:ext>
            </a:extLst>
          </p:cNvPr>
          <p:cNvSpPr txBox="1"/>
          <p:nvPr/>
        </p:nvSpPr>
        <p:spPr>
          <a:xfrm>
            <a:off x="1998762" y="2023933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300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9F16C5-094A-4501-BD0C-41DA489E6CC8}"/>
              </a:ext>
            </a:extLst>
          </p:cNvPr>
          <p:cNvSpPr txBox="1"/>
          <p:nvPr/>
        </p:nvSpPr>
        <p:spPr>
          <a:xfrm>
            <a:off x="21923289" y="2037957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309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8F5B08-97B5-4B54-B0BA-0BFD37DF54DF}"/>
              </a:ext>
            </a:extLst>
          </p:cNvPr>
          <p:cNvSpPr/>
          <p:nvPr/>
        </p:nvSpPr>
        <p:spPr>
          <a:xfrm>
            <a:off x="3494568" y="1563508"/>
            <a:ext cx="11412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4EB363-594C-4C76-BB75-E50E73B18156}"/>
              </a:ext>
            </a:extLst>
          </p:cNvPr>
          <p:cNvSpPr/>
          <p:nvPr/>
        </p:nvSpPr>
        <p:spPr>
          <a:xfrm>
            <a:off x="3494568" y="3147861"/>
            <a:ext cx="11412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C97408-9A74-45AF-AC5D-AA6E5BF467EB}"/>
              </a:ext>
            </a:extLst>
          </p:cNvPr>
          <p:cNvSpPr/>
          <p:nvPr/>
        </p:nvSpPr>
        <p:spPr>
          <a:xfrm>
            <a:off x="3494568" y="17324701"/>
            <a:ext cx="11412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7B625D-BD46-456A-AE02-F0D5CBB656BE}"/>
              </a:ext>
            </a:extLst>
          </p:cNvPr>
          <p:cNvSpPr/>
          <p:nvPr/>
        </p:nvSpPr>
        <p:spPr>
          <a:xfrm>
            <a:off x="3494567" y="18965877"/>
            <a:ext cx="11412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C01330-EBD8-4F55-8F5A-A310FF8C7994}"/>
              </a:ext>
            </a:extLst>
          </p:cNvPr>
          <p:cNvSpPr/>
          <p:nvPr/>
        </p:nvSpPr>
        <p:spPr>
          <a:xfrm>
            <a:off x="3494567" y="4847894"/>
            <a:ext cx="1141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2DDF6C-7C0F-4DE4-8EAD-CC359DEE53A9}"/>
              </a:ext>
            </a:extLst>
          </p:cNvPr>
          <p:cNvSpPr/>
          <p:nvPr/>
        </p:nvSpPr>
        <p:spPr>
          <a:xfrm>
            <a:off x="3494567" y="6286175"/>
            <a:ext cx="1141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50E36D-CE84-4EA2-B113-E79C05C0C775}"/>
              </a:ext>
            </a:extLst>
          </p:cNvPr>
          <p:cNvSpPr/>
          <p:nvPr/>
        </p:nvSpPr>
        <p:spPr>
          <a:xfrm>
            <a:off x="3494567" y="7927351"/>
            <a:ext cx="1141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1577D9-6A08-4588-9322-4B72A1E7637B}"/>
              </a:ext>
            </a:extLst>
          </p:cNvPr>
          <p:cNvSpPr/>
          <p:nvPr/>
        </p:nvSpPr>
        <p:spPr>
          <a:xfrm>
            <a:off x="3494567" y="9494716"/>
            <a:ext cx="1141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B93ED6-A849-4DA2-B8B4-7797519D22F3}"/>
              </a:ext>
            </a:extLst>
          </p:cNvPr>
          <p:cNvSpPr/>
          <p:nvPr/>
        </p:nvSpPr>
        <p:spPr>
          <a:xfrm>
            <a:off x="3494568" y="11152542"/>
            <a:ext cx="1141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F038EB-7DCF-4C36-833A-D941C6213274}"/>
              </a:ext>
            </a:extLst>
          </p:cNvPr>
          <p:cNvSpPr/>
          <p:nvPr/>
        </p:nvSpPr>
        <p:spPr>
          <a:xfrm>
            <a:off x="3494567" y="14406875"/>
            <a:ext cx="188550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72EDD9-F95F-4F93-BA76-F3884A7A15E1}"/>
              </a:ext>
            </a:extLst>
          </p:cNvPr>
          <p:cNvSpPr/>
          <p:nvPr/>
        </p:nvSpPr>
        <p:spPr>
          <a:xfrm>
            <a:off x="3494566" y="15874113"/>
            <a:ext cx="188550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44FD27-CD41-4672-BA45-01DE6B92F5A0}"/>
              </a:ext>
            </a:extLst>
          </p:cNvPr>
          <p:cNvSpPr/>
          <p:nvPr/>
        </p:nvSpPr>
        <p:spPr>
          <a:xfrm>
            <a:off x="3494568" y="12698424"/>
            <a:ext cx="64149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5A6967-01D8-4C51-9C04-C4C2E474F394}"/>
              </a:ext>
            </a:extLst>
          </p:cNvPr>
          <p:cNvSpPr/>
          <p:nvPr/>
        </p:nvSpPr>
        <p:spPr>
          <a:xfrm>
            <a:off x="7474688" y="17221796"/>
            <a:ext cx="111960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5391E9-F6C5-43E1-85CF-03CB4D5011DE}"/>
              </a:ext>
            </a:extLst>
          </p:cNvPr>
          <p:cNvSpPr/>
          <p:nvPr/>
        </p:nvSpPr>
        <p:spPr>
          <a:xfrm>
            <a:off x="7474687" y="18689034"/>
            <a:ext cx="111960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A2321E-D522-47AD-A8B1-7DEE99055FB4}"/>
              </a:ext>
            </a:extLst>
          </p:cNvPr>
          <p:cNvSpPr/>
          <p:nvPr/>
        </p:nvSpPr>
        <p:spPr>
          <a:xfrm>
            <a:off x="13712458" y="12413256"/>
            <a:ext cx="8998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9E86ED-6AC7-4C19-AB73-061434DCE75A}"/>
              </a:ext>
            </a:extLst>
          </p:cNvPr>
          <p:cNvSpPr/>
          <p:nvPr/>
        </p:nvSpPr>
        <p:spPr>
          <a:xfrm>
            <a:off x="18947219" y="17199520"/>
            <a:ext cx="340241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2C3FEE-36D6-4359-953C-AB2DB0D9696B}"/>
              </a:ext>
            </a:extLst>
          </p:cNvPr>
          <p:cNvSpPr/>
          <p:nvPr/>
        </p:nvSpPr>
        <p:spPr>
          <a:xfrm>
            <a:off x="18947219" y="18611920"/>
            <a:ext cx="34024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ECECF0C-7007-4E41-99B1-B52DFB1C5E5B}"/>
              </a:ext>
            </a:extLst>
          </p:cNvPr>
          <p:cNvSpPr txBox="1"/>
          <p:nvPr/>
        </p:nvSpPr>
        <p:spPr>
          <a:xfrm>
            <a:off x="2061671" y="2022587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309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3B404C1-7A5F-477E-8CD2-1E0690908115}"/>
              </a:ext>
            </a:extLst>
          </p:cNvPr>
          <p:cNvSpPr txBox="1"/>
          <p:nvPr/>
        </p:nvSpPr>
        <p:spPr>
          <a:xfrm>
            <a:off x="21902907" y="2022018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318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DD406A-C48E-4C5D-B232-5D021ACF006B}"/>
              </a:ext>
            </a:extLst>
          </p:cNvPr>
          <p:cNvSpPr/>
          <p:nvPr/>
        </p:nvSpPr>
        <p:spPr>
          <a:xfrm>
            <a:off x="3625702" y="12840172"/>
            <a:ext cx="87293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35DE67-F3FA-44B1-A3D4-8007881FDEC3}"/>
              </a:ext>
            </a:extLst>
          </p:cNvPr>
          <p:cNvSpPr/>
          <p:nvPr/>
        </p:nvSpPr>
        <p:spPr>
          <a:xfrm>
            <a:off x="3625701" y="14252572"/>
            <a:ext cx="87293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C71B6-60B6-409C-BFCC-63CA4AD4303C}"/>
              </a:ext>
            </a:extLst>
          </p:cNvPr>
          <p:cNvSpPr/>
          <p:nvPr/>
        </p:nvSpPr>
        <p:spPr>
          <a:xfrm>
            <a:off x="3625701" y="7968847"/>
            <a:ext cx="9728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20A1DB-A7E4-4F40-A62F-D01CE6DADD77}"/>
              </a:ext>
            </a:extLst>
          </p:cNvPr>
          <p:cNvSpPr/>
          <p:nvPr/>
        </p:nvSpPr>
        <p:spPr>
          <a:xfrm>
            <a:off x="3625702" y="9747090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AA001F-30FC-4A33-B7F8-6F6547C035AF}"/>
              </a:ext>
            </a:extLst>
          </p:cNvPr>
          <p:cNvSpPr/>
          <p:nvPr/>
        </p:nvSpPr>
        <p:spPr>
          <a:xfrm>
            <a:off x="3625701" y="11214328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2ACC83-A271-47F1-BAEE-953B3B57BB57}"/>
              </a:ext>
            </a:extLst>
          </p:cNvPr>
          <p:cNvSpPr/>
          <p:nvPr/>
        </p:nvSpPr>
        <p:spPr>
          <a:xfrm>
            <a:off x="12560595" y="12733450"/>
            <a:ext cx="37072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90CF12-5ECC-451D-809B-788B7F4F3359}"/>
              </a:ext>
            </a:extLst>
          </p:cNvPr>
          <p:cNvSpPr/>
          <p:nvPr/>
        </p:nvSpPr>
        <p:spPr>
          <a:xfrm>
            <a:off x="12560595" y="14200688"/>
            <a:ext cx="37072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F2E22A-AB68-4EEA-9DD5-1C528AEBE058}"/>
              </a:ext>
            </a:extLst>
          </p:cNvPr>
          <p:cNvSpPr/>
          <p:nvPr/>
        </p:nvSpPr>
        <p:spPr>
          <a:xfrm>
            <a:off x="13542335" y="11214328"/>
            <a:ext cx="27254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5EBB23-52C6-4213-9EEC-94E4779A5B2E}"/>
              </a:ext>
            </a:extLst>
          </p:cNvPr>
          <p:cNvSpPr/>
          <p:nvPr/>
        </p:nvSpPr>
        <p:spPr>
          <a:xfrm>
            <a:off x="16455657" y="11214328"/>
            <a:ext cx="27254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376E5F-7437-4C50-BD80-E4673B6D31F9}"/>
              </a:ext>
            </a:extLst>
          </p:cNvPr>
          <p:cNvSpPr/>
          <p:nvPr/>
        </p:nvSpPr>
        <p:spPr>
          <a:xfrm>
            <a:off x="16455656" y="12733450"/>
            <a:ext cx="27254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8DFB81-500B-499B-A157-847ED0BD5949}"/>
              </a:ext>
            </a:extLst>
          </p:cNvPr>
          <p:cNvSpPr/>
          <p:nvPr/>
        </p:nvSpPr>
        <p:spPr>
          <a:xfrm>
            <a:off x="16455655" y="14200688"/>
            <a:ext cx="27254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1AAACD-3C28-414B-8EBA-89CFA899CF26}"/>
              </a:ext>
            </a:extLst>
          </p:cNvPr>
          <p:cNvSpPr/>
          <p:nvPr/>
        </p:nvSpPr>
        <p:spPr>
          <a:xfrm>
            <a:off x="12560595" y="1386746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65DE0D-D644-4B24-A191-63086AA9B651}"/>
              </a:ext>
            </a:extLst>
          </p:cNvPr>
          <p:cNvSpPr/>
          <p:nvPr/>
        </p:nvSpPr>
        <p:spPr>
          <a:xfrm>
            <a:off x="12560595" y="3113106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BEA55F-B0D5-4128-82A4-16832CCF9CB0}"/>
              </a:ext>
            </a:extLst>
          </p:cNvPr>
          <p:cNvSpPr/>
          <p:nvPr/>
        </p:nvSpPr>
        <p:spPr>
          <a:xfrm>
            <a:off x="12560595" y="4735846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ED5048-A924-44F9-B5FC-450B772EE294}"/>
              </a:ext>
            </a:extLst>
          </p:cNvPr>
          <p:cNvSpPr/>
          <p:nvPr/>
        </p:nvSpPr>
        <p:spPr>
          <a:xfrm>
            <a:off x="12560595" y="6462206"/>
            <a:ext cx="9728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6F690E-C865-4BCB-8429-731A0332BFEF}"/>
              </a:ext>
            </a:extLst>
          </p:cNvPr>
          <p:cNvSpPr/>
          <p:nvPr/>
        </p:nvSpPr>
        <p:spPr>
          <a:xfrm>
            <a:off x="16267815" y="7981328"/>
            <a:ext cx="61916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E6979CF-3F95-465F-9434-65A0E5A086F5}"/>
              </a:ext>
            </a:extLst>
          </p:cNvPr>
          <p:cNvSpPr/>
          <p:nvPr/>
        </p:nvSpPr>
        <p:spPr>
          <a:xfrm>
            <a:off x="16267815" y="9580196"/>
            <a:ext cx="61916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2BF4BF-11D5-49E6-9804-E854E0E98A52}"/>
              </a:ext>
            </a:extLst>
          </p:cNvPr>
          <p:cNvSpPr txBox="1"/>
          <p:nvPr/>
        </p:nvSpPr>
        <p:spPr>
          <a:xfrm>
            <a:off x="2062554" y="1592463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318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E3924C-0D2F-455A-9557-888CC7953DB6}"/>
              </a:ext>
            </a:extLst>
          </p:cNvPr>
          <p:cNvSpPr txBox="1"/>
          <p:nvPr/>
        </p:nvSpPr>
        <p:spPr>
          <a:xfrm>
            <a:off x="21842660" y="1592463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327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EDD141-9608-47AD-B7D3-85D559560DF0}"/>
              </a:ext>
            </a:extLst>
          </p:cNvPr>
          <p:cNvSpPr/>
          <p:nvPr/>
        </p:nvSpPr>
        <p:spPr>
          <a:xfrm>
            <a:off x="3530011" y="12957365"/>
            <a:ext cx="59117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9E0412-32B3-4E42-A6AF-9E66D89547D2}"/>
              </a:ext>
            </a:extLst>
          </p:cNvPr>
          <p:cNvSpPr/>
          <p:nvPr/>
        </p:nvSpPr>
        <p:spPr>
          <a:xfrm>
            <a:off x="3530011" y="14556233"/>
            <a:ext cx="59117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D4660B-A1E3-45C5-9785-0BE2A39354C7}"/>
              </a:ext>
            </a:extLst>
          </p:cNvPr>
          <p:cNvSpPr/>
          <p:nvPr/>
        </p:nvSpPr>
        <p:spPr>
          <a:xfrm>
            <a:off x="3530011" y="16444320"/>
            <a:ext cx="118446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7FE82C-E3A3-4A10-8030-B0B4981D2C94}"/>
              </a:ext>
            </a:extLst>
          </p:cNvPr>
          <p:cNvSpPr/>
          <p:nvPr/>
        </p:nvSpPr>
        <p:spPr>
          <a:xfrm>
            <a:off x="3530012" y="18043188"/>
            <a:ext cx="11844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F01485-3D28-413E-931F-86978B3D3BE5}"/>
              </a:ext>
            </a:extLst>
          </p:cNvPr>
          <p:cNvSpPr/>
          <p:nvPr/>
        </p:nvSpPr>
        <p:spPr>
          <a:xfrm>
            <a:off x="3682412" y="20017383"/>
            <a:ext cx="116922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E711E7-CB62-4B22-BD30-242E679D4D36}"/>
              </a:ext>
            </a:extLst>
          </p:cNvPr>
          <p:cNvSpPr/>
          <p:nvPr/>
        </p:nvSpPr>
        <p:spPr>
          <a:xfrm>
            <a:off x="3530011" y="6181874"/>
            <a:ext cx="95693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D3C5AD-EEC0-441D-8CCF-27AA14BCA499}"/>
              </a:ext>
            </a:extLst>
          </p:cNvPr>
          <p:cNvSpPr/>
          <p:nvPr/>
        </p:nvSpPr>
        <p:spPr>
          <a:xfrm>
            <a:off x="3530011" y="7908234"/>
            <a:ext cx="95693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1F39DC-2C03-43E2-8F7C-06BA15ED6BC6}"/>
              </a:ext>
            </a:extLst>
          </p:cNvPr>
          <p:cNvSpPr/>
          <p:nvPr/>
        </p:nvSpPr>
        <p:spPr>
          <a:xfrm>
            <a:off x="3530011" y="9754937"/>
            <a:ext cx="95693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682615-0E81-49DA-9084-2F9E5FEBC79D}"/>
              </a:ext>
            </a:extLst>
          </p:cNvPr>
          <p:cNvSpPr/>
          <p:nvPr/>
        </p:nvSpPr>
        <p:spPr>
          <a:xfrm>
            <a:off x="3530011" y="11481297"/>
            <a:ext cx="95693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B5159-0B27-4DFE-97A0-E36E87A49034}"/>
              </a:ext>
            </a:extLst>
          </p:cNvPr>
          <p:cNvSpPr/>
          <p:nvPr/>
        </p:nvSpPr>
        <p:spPr>
          <a:xfrm>
            <a:off x="13354493" y="1509470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0C3B51-2ED1-4A8B-89C9-F0E84688CE34}"/>
              </a:ext>
            </a:extLst>
          </p:cNvPr>
          <p:cNvSpPr/>
          <p:nvPr/>
        </p:nvSpPr>
        <p:spPr>
          <a:xfrm>
            <a:off x="13354493" y="3293151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F414C3-5A82-4840-8B3A-2AE0A120E07A}"/>
              </a:ext>
            </a:extLst>
          </p:cNvPr>
          <p:cNvSpPr/>
          <p:nvPr/>
        </p:nvSpPr>
        <p:spPr>
          <a:xfrm>
            <a:off x="13354493" y="4802367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95C23A-7222-4ED9-9B70-1ABABD431A49}"/>
              </a:ext>
            </a:extLst>
          </p:cNvPr>
          <p:cNvSpPr/>
          <p:nvPr/>
        </p:nvSpPr>
        <p:spPr>
          <a:xfrm>
            <a:off x="17650047" y="16513347"/>
            <a:ext cx="46145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EF82EA-869B-4A1B-9D26-148E1945428E}"/>
              </a:ext>
            </a:extLst>
          </p:cNvPr>
          <p:cNvSpPr/>
          <p:nvPr/>
        </p:nvSpPr>
        <p:spPr>
          <a:xfrm>
            <a:off x="17650047" y="18133562"/>
            <a:ext cx="461453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29FE98-138A-4811-BA9F-9CEC961266E6}"/>
              </a:ext>
            </a:extLst>
          </p:cNvPr>
          <p:cNvSpPr/>
          <p:nvPr/>
        </p:nvSpPr>
        <p:spPr>
          <a:xfrm>
            <a:off x="17883963" y="19907440"/>
            <a:ext cx="438061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DAEE8D-0588-4378-8936-A93DDBE78408}"/>
              </a:ext>
            </a:extLst>
          </p:cNvPr>
          <p:cNvSpPr/>
          <p:nvPr/>
        </p:nvSpPr>
        <p:spPr>
          <a:xfrm>
            <a:off x="13354492" y="6240480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38329E-FFF3-4C20-B1E6-43212CC12F9F}"/>
              </a:ext>
            </a:extLst>
          </p:cNvPr>
          <p:cNvSpPr/>
          <p:nvPr/>
        </p:nvSpPr>
        <p:spPr>
          <a:xfrm>
            <a:off x="13354492" y="8024161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8CA7F6-3652-4C13-8967-AC0E8028962D}"/>
              </a:ext>
            </a:extLst>
          </p:cNvPr>
          <p:cNvSpPr/>
          <p:nvPr/>
        </p:nvSpPr>
        <p:spPr>
          <a:xfrm>
            <a:off x="13354492" y="9754937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9CB8690-F3C4-4043-9FF6-E238E2A4B263}"/>
              </a:ext>
            </a:extLst>
          </p:cNvPr>
          <p:cNvSpPr/>
          <p:nvPr/>
        </p:nvSpPr>
        <p:spPr>
          <a:xfrm>
            <a:off x="13354493" y="11337150"/>
            <a:ext cx="89100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5BBF85-7925-4092-92DC-D73A05D26B54}"/>
              </a:ext>
            </a:extLst>
          </p:cNvPr>
          <p:cNvSpPr txBox="1"/>
          <p:nvPr/>
        </p:nvSpPr>
        <p:spPr>
          <a:xfrm>
            <a:off x="1938511" y="21283768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327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31E390B-3E3D-4967-BA5B-6EDD2FFBFFBC}"/>
              </a:ext>
            </a:extLst>
          </p:cNvPr>
          <p:cNvSpPr txBox="1"/>
          <p:nvPr/>
        </p:nvSpPr>
        <p:spPr>
          <a:xfrm>
            <a:off x="21817850" y="21167440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333</a:t>
            </a:r>
            <a:endParaRPr lang="zh-TW" altLang="en-US" sz="3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B44AE1-B198-4E01-9A07-9F25F03F4555}"/>
              </a:ext>
            </a:extLst>
          </p:cNvPr>
          <p:cNvSpPr/>
          <p:nvPr/>
        </p:nvSpPr>
        <p:spPr>
          <a:xfrm>
            <a:off x="13354494" y="13036892"/>
            <a:ext cx="93568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32B651-BD55-4B2E-AD8D-122D0771C84C}"/>
              </a:ext>
            </a:extLst>
          </p:cNvPr>
          <p:cNvSpPr/>
          <p:nvPr/>
        </p:nvSpPr>
        <p:spPr>
          <a:xfrm>
            <a:off x="13354494" y="14635760"/>
            <a:ext cx="93568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2983B7-F43A-49A1-9045-91CB2ADF2DFD}"/>
              </a:ext>
            </a:extLst>
          </p:cNvPr>
          <p:cNvSpPr/>
          <p:nvPr/>
        </p:nvSpPr>
        <p:spPr>
          <a:xfrm>
            <a:off x="3487479" y="15620212"/>
            <a:ext cx="186707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341309-C74F-4E1C-B8B7-0477B192955E}"/>
              </a:ext>
            </a:extLst>
          </p:cNvPr>
          <p:cNvSpPr/>
          <p:nvPr/>
        </p:nvSpPr>
        <p:spPr>
          <a:xfrm>
            <a:off x="3487480" y="17240427"/>
            <a:ext cx="186707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B8A653-E3DE-4FFC-BFED-4DF43F06B9A9}"/>
              </a:ext>
            </a:extLst>
          </p:cNvPr>
          <p:cNvSpPr/>
          <p:nvPr/>
        </p:nvSpPr>
        <p:spPr>
          <a:xfrm>
            <a:off x="3487480" y="19014305"/>
            <a:ext cx="186707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C05686-DBBD-4A09-A78C-028CC4435DFC}"/>
              </a:ext>
            </a:extLst>
          </p:cNvPr>
          <p:cNvSpPr/>
          <p:nvPr/>
        </p:nvSpPr>
        <p:spPr>
          <a:xfrm>
            <a:off x="2679406" y="139722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0F64C5-CBB0-4591-85F9-5F6E6C4CED96}"/>
              </a:ext>
            </a:extLst>
          </p:cNvPr>
          <p:cNvSpPr/>
          <p:nvPr/>
        </p:nvSpPr>
        <p:spPr>
          <a:xfrm>
            <a:off x="2679406" y="312358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231EB2-172C-42DA-9436-E2815726FB95}"/>
              </a:ext>
            </a:extLst>
          </p:cNvPr>
          <p:cNvSpPr/>
          <p:nvPr/>
        </p:nvSpPr>
        <p:spPr>
          <a:xfrm>
            <a:off x="2679406" y="4970286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A006D8-423B-4F4F-94D5-99D6498D233D}"/>
              </a:ext>
            </a:extLst>
          </p:cNvPr>
          <p:cNvSpPr/>
          <p:nvPr/>
        </p:nvSpPr>
        <p:spPr>
          <a:xfrm>
            <a:off x="2679406" y="6440898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0EB6B3-5B5C-447E-9880-E6AB3128583B}"/>
              </a:ext>
            </a:extLst>
          </p:cNvPr>
          <p:cNvSpPr/>
          <p:nvPr/>
        </p:nvSpPr>
        <p:spPr>
          <a:xfrm>
            <a:off x="2679406" y="7911511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0224FC-F7FE-4767-B4C9-E74106D6A840}"/>
              </a:ext>
            </a:extLst>
          </p:cNvPr>
          <p:cNvSpPr/>
          <p:nvPr/>
        </p:nvSpPr>
        <p:spPr>
          <a:xfrm>
            <a:off x="2679406" y="950003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22EFFF-16E0-4396-A151-99E238280A40}"/>
              </a:ext>
            </a:extLst>
          </p:cNvPr>
          <p:cNvSpPr/>
          <p:nvPr/>
        </p:nvSpPr>
        <p:spPr>
          <a:xfrm>
            <a:off x="2679406" y="11151708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5EE6A-A851-46E9-A7FC-76A2DBFFF663}"/>
              </a:ext>
            </a:extLst>
          </p:cNvPr>
          <p:cNvSpPr/>
          <p:nvPr/>
        </p:nvSpPr>
        <p:spPr>
          <a:xfrm>
            <a:off x="3189769" y="12529617"/>
            <a:ext cx="19287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D0F3F1-1E63-4FAE-A3A9-53DB394D306E}"/>
              </a:ext>
            </a:extLst>
          </p:cNvPr>
          <p:cNvSpPr/>
          <p:nvPr/>
        </p:nvSpPr>
        <p:spPr>
          <a:xfrm>
            <a:off x="3189769" y="14128485"/>
            <a:ext cx="19287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062000-F5BA-4B70-82D3-98F804134A39}"/>
              </a:ext>
            </a:extLst>
          </p:cNvPr>
          <p:cNvSpPr txBox="1"/>
          <p:nvPr/>
        </p:nvSpPr>
        <p:spPr>
          <a:xfrm>
            <a:off x="2023732" y="20274305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333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2B69A-39D9-4979-8E49-1F5FA576BCBF}"/>
              </a:ext>
            </a:extLst>
          </p:cNvPr>
          <p:cNvSpPr txBox="1"/>
          <p:nvPr/>
        </p:nvSpPr>
        <p:spPr>
          <a:xfrm>
            <a:off x="21711525" y="2032641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339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8C672-4914-4F76-9DB3-4CE97F6899AB}"/>
              </a:ext>
            </a:extLst>
          </p:cNvPr>
          <p:cNvSpPr/>
          <p:nvPr/>
        </p:nvSpPr>
        <p:spPr>
          <a:xfrm>
            <a:off x="3466214" y="15883347"/>
            <a:ext cx="94842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6CFE3E-5CD9-416E-9D16-B8719E0E2918}"/>
              </a:ext>
            </a:extLst>
          </p:cNvPr>
          <p:cNvSpPr/>
          <p:nvPr/>
        </p:nvSpPr>
        <p:spPr>
          <a:xfrm>
            <a:off x="3466215" y="17503562"/>
            <a:ext cx="94842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2D02AA-DDFA-420C-B1A6-8182F2D324CE}"/>
              </a:ext>
            </a:extLst>
          </p:cNvPr>
          <p:cNvSpPr/>
          <p:nvPr/>
        </p:nvSpPr>
        <p:spPr>
          <a:xfrm>
            <a:off x="3466215" y="19277440"/>
            <a:ext cx="94842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A39F6C-6233-47A9-9A9E-AFF6DBA9EE9A}"/>
              </a:ext>
            </a:extLst>
          </p:cNvPr>
          <p:cNvSpPr/>
          <p:nvPr/>
        </p:nvSpPr>
        <p:spPr>
          <a:xfrm>
            <a:off x="3189770" y="12664264"/>
            <a:ext cx="105474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9C57B7-091F-45E8-9788-D64B8903607F}"/>
              </a:ext>
            </a:extLst>
          </p:cNvPr>
          <p:cNvSpPr/>
          <p:nvPr/>
        </p:nvSpPr>
        <p:spPr>
          <a:xfrm>
            <a:off x="3189770" y="14263132"/>
            <a:ext cx="105474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285FE6-DD21-46A7-872B-62D25910AF1D}"/>
              </a:ext>
            </a:extLst>
          </p:cNvPr>
          <p:cNvSpPr/>
          <p:nvPr/>
        </p:nvSpPr>
        <p:spPr>
          <a:xfrm>
            <a:off x="2679406" y="139722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44DC2D-2505-40D0-8E00-01376E2F95B6}"/>
              </a:ext>
            </a:extLst>
          </p:cNvPr>
          <p:cNvSpPr/>
          <p:nvPr/>
        </p:nvSpPr>
        <p:spPr>
          <a:xfrm>
            <a:off x="2679406" y="312358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D92656-40E5-4F19-AFA1-E51F84D5022D}"/>
              </a:ext>
            </a:extLst>
          </p:cNvPr>
          <p:cNvSpPr/>
          <p:nvPr/>
        </p:nvSpPr>
        <p:spPr>
          <a:xfrm>
            <a:off x="2679406" y="4970286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162A38-9EFF-4536-8FD4-5F83793D2629}"/>
              </a:ext>
            </a:extLst>
          </p:cNvPr>
          <p:cNvSpPr/>
          <p:nvPr/>
        </p:nvSpPr>
        <p:spPr>
          <a:xfrm>
            <a:off x="2679406" y="6440898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F50031-BE07-40E0-97D1-8C68389CE69E}"/>
              </a:ext>
            </a:extLst>
          </p:cNvPr>
          <p:cNvSpPr/>
          <p:nvPr/>
        </p:nvSpPr>
        <p:spPr>
          <a:xfrm>
            <a:off x="2679406" y="7911511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D1785F-80C7-4BF4-91D3-A8D986AF0AE3}"/>
              </a:ext>
            </a:extLst>
          </p:cNvPr>
          <p:cNvSpPr/>
          <p:nvPr/>
        </p:nvSpPr>
        <p:spPr>
          <a:xfrm>
            <a:off x="2679406" y="9500033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12A786-F5DE-44F3-BF6F-35E372211536}"/>
              </a:ext>
            </a:extLst>
          </p:cNvPr>
          <p:cNvSpPr/>
          <p:nvPr/>
        </p:nvSpPr>
        <p:spPr>
          <a:xfrm>
            <a:off x="2679406" y="11151708"/>
            <a:ext cx="197978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5FD429-4028-4C53-BCF0-444F11C4D51B}"/>
              </a:ext>
            </a:extLst>
          </p:cNvPr>
          <p:cNvSpPr/>
          <p:nvPr/>
        </p:nvSpPr>
        <p:spPr>
          <a:xfrm>
            <a:off x="13315508" y="15986903"/>
            <a:ext cx="9161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AEE1E0-804E-4021-8134-67E54242D24E}"/>
              </a:ext>
            </a:extLst>
          </p:cNvPr>
          <p:cNvSpPr/>
          <p:nvPr/>
        </p:nvSpPr>
        <p:spPr>
          <a:xfrm>
            <a:off x="13315509" y="17569720"/>
            <a:ext cx="9161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379616-CC7E-40E9-B20D-845BE1E2998E}"/>
              </a:ext>
            </a:extLst>
          </p:cNvPr>
          <p:cNvSpPr/>
          <p:nvPr/>
        </p:nvSpPr>
        <p:spPr>
          <a:xfrm>
            <a:off x="13315508" y="19277440"/>
            <a:ext cx="9161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E5878E-5502-4442-BB99-FA0DCB7B2C57}"/>
              </a:ext>
            </a:extLst>
          </p:cNvPr>
          <p:cNvSpPr/>
          <p:nvPr/>
        </p:nvSpPr>
        <p:spPr>
          <a:xfrm>
            <a:off x="16012632" y="12750576"/>
            <a:ext cx="64645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15C4D5-1A9D-44CE-B4FE-781B587AA5E1}"/>
              </a:ext>
            </a:extLst>
          </p:cNvPr>
          <p:cNvSpPr/>
          <p:nvPr/>
        </p:nvSpPr>
        <p:spPr>
          <a:xfrm>
            <a:off x="16012632" y="14524454"/>
            <a:ext cx="64645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8655C6A-7537-43BA-89EA-7A7164531337}"/>
              </a:ext>
            </a:extLst>
          </p:cNvPr>
          <p:cNvSpPr txBox="1"/>
          <p:nvPr/>
        </p:nvSpPr>
        <p:spPr>
          <a:xfrm>
            <a:off x="2232679" y="2071912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339</a:t>
            </a:r>
            <a:endParaRPr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6CBCE0-D535-47D3-B0CB-DE8ED8304BAD}"/>
              </a:ext>
            </a:extLst>
          </p:cNvPr>
          <p:cNvSpPr txBox="1"/>
          <p:nvPr/>
        </p:nvSpPr>
        <p:spPr>
          <a:xfrm>
            <a:off x="22030500" y="2068101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345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5F336A-F2E5-4652-B40B-5743CFA8AB0C}"/>
              </a:ext>
            </a:extLst>
          </p:cNvPr>
          <p:cNvSpPr/>
          <p:nvPr/>
        </p:nvSpPr>
        <p:spPr>
          <a:xfrm>
            <a:off x="3338623" y="13154613"/>
            <a:ext cx="102497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D3910F-13D8-4C13-B65D-CCB1D349BB00}"/>
              </a:ext>
            </a:extLst>
          </p:cNvPr>
          <p:cNvSpPr/>
          <p:nvPr/>
        </p:nvSpPr>
        <p:spPr>
          <a:xfrm>
            <a:off x="3338623" y="14928491"/>
            <a:ext cx="102497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FE7747-7D20-4492-9E00-A74712B27EF3}"/>
              </a:ext>
            </a:extLst>
          </p:cNvPr>
          <p:cNvSpPr/>
          <p:nvPr/>
        </p:nvSpPr>
        <p:spPr>
          <a:xfrm>
            <a:off x="3338623" y="16309720"/>
            <a:ext cx="10249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C96B69-58F2-4A72-8A11-5D0467FAB932}"/>
              </a:ext>
            </a:extLst>
          </p:cNvPr>
          <p:cNvSpPr/>
          <p:nvPr/>
        </p:nvSpPr>
        <p:spPr>
          <a:xfrm>
            <a:off x="3338624" y="17892537"/>
            <a:ext cx="10249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406E49-7D92-4126-9BF7-D13C1C725F05}"/>
              </a:ext>
            </a:extLst>
          </p:cNvPr>
          <p:cNvSpPr/>
          <p:nvPr/>
        </p:nvSpPr>
        <p:spPr>
          <a:xfrm>
            <a:off x="3338623" y="19600257"/>
            <a:ext cx="10249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424ABF-B898-480F-8132-00A6B17ADD6C}"/>
              </a:ext>
            </a:extLst>
          </p:cNvPr>
          <p:cNvSpPr/>
          <p:nvPr/>
        </p:nvSpPr>
        <p:spPr>
          <a:xfrm>
            <a:off x="2679406" y="1397223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7C65B-AF3C-43CA-94B4-42C6715DD1E9}"/>
              </a:ext>
            </a:extLst>
          </p:cNvPr>
          <p:cNvSpPr/>
          <p:nvPr/>
        </p:nvSpPr>
        <p:spPr>
          <a:xfrm>
            <a:off x="2679406" y="3123583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9243ED-81F3-447D-B065-D30AD790F798}"/>
              </a:ext>
            </a:extLst>
          </p:cNvPr>
          <p:cNvSpPr/>
          <p:nvPr/>
        </p:nvSpPr>
        <p:spPr>
          <a:xfrm>
            <a:off x="2679406" y="4970286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7B8EED-3437-49F8-8365-C9F9830DBFA3}"/>
              </a:ext>
            </a:extLst>
          </p:cNvPr>
          <p:cNvSpPr/>
          <p:nvPr/>
        </p:nvSpPr>
        <p:spPr>
          <a:xfrm>
            <a:off x="2679406" y="6440898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CB7E40-1B53-46E0-998E-081DC7D4473E}"/>
              </a:ext>
            </a:extLst>
          </p:cNvPr>
          <p:cNvSpPr/>
          <p:nvPr/>
        </p:nvSpPr>
        <p:spPr>
          <a:xfrm>
            <a:off x="2679406" y="7911511"/>
            <a:ext cx="118021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2FFA13-FCCB-45EB-B49B-EB89ED5FAADF}"/>
              </a:ext>
            </a:extLst>
          </p:cNvPr>
          <p:cNvSpPr/>
          <p:nvPr/>
        </p:nvSpPr>
        <p:spPr>
          <a:xfrm>
            <a:off x="2679406" y="9500033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7E629A-09A3-463B-A360-663C454A381B}"/>
              </a:ext>
            </a:extLst>
          </p:cNvPr>
          <p:cNvSpPr/>
          <p:nvPr/>
        </p:nvSpPr>
        <p:spPr>
          <a:xfrm>
            <a:off x="2679406" y="11151708"/>
            <a:ext cx="10909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E668B7-D17C-440A-BE12-0D817C5A80DB}"/>
              </a:ext>
            </a:extLst>
          </p:cNvPr>
          <p:cNvSpPr/>
          <p:nvPr/>
        </p:nvSpPr>
        <p:spPr>
          <a:xfrm>
            <a:off x="13910930" y="1388645"/>
            <a:ext cx="8417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FC88D5-BAB6-48A7-B35A-DF61DB4E2895}"/>
              </a:ext>
            </a:extLst>
          </p:cNvPr>
          <p:cNvSpPr/>
          <p:nvPr/>
        </p:nvSpPr>
        <p:spPr>
          <a:xfrm>
            <a:off x="13910930" y="9584978"/>
            <a:ext cx="84174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8DF460-9C90-43D2-81AE-C3C5A00C8D32}"/>
              </a:ext>
            </a:extLst>
          </p:cNvPr>
          <p:cNvSpPr/>
          <p:nvPr/>
        </p:nvSpPr>
        <p:spPr>
          <a:xfrm>
            <a:off x="13910930" y="11151708"/>
            <a:ext cx="84174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B27FC5-2242-493F-A7F4-1B545BE71438}"/>
              </a:ext>
            </a:extLst>
          </p:cNvPr>
          <p:cNvSpPr/>
          <p:nvPr/>
        </p:nvSpPr>
        <p:spPr>
          <a:xfrm>
            <a:off x="13910930" y="15049720"/>
            <a:ext cx="84174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0F951E-9667-48C9-BE35-7C9E93A04AAC}"/>
              </a:ext>
            </a:extLst>
          </p:cNvPr>
          <p:cNvSpPr/>
          <p:nvPr/>
        </p:nvSpPr>
        <p:spPr>
          <a:xfrm>
            <a:off x="13910930" y="16520333"/>
            <a:ext cx="84174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D8A6D0-5129-486C-A21D-1E2A72E521EA}"/>
              </a:ext>
            </a:extLst>
          </p:cNvPr>
          <p:cNvSpPr/>
          <p:nvPr/>
        </p:nvSpPr>
        <p:spPr>
          <a:xfrm>
            <a:off x="13910930" y="18108855"/>
            <a:ext cx="84174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62F43B-D010-48F5-A39B-82726B24C5B9}"/>
              </a:ext>
            </a:extLst>
          </p:cNvPr>
          <p:cNvSpPr/>
          <p:nvPr/>
        </p:nvSpPr>
        <p:spPr>
          <a:xfrm>
            <a:off x="14063330" y="19775105"/>
            <a:ext cx="84174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FDA998-274E-47FF-A56F-586627F55117}"/>
              </a:ext>
            </a:extLst>
          </p:cNvPr>
          <p:cNvSpPr/>
          <p:nvPr/>
        </p:nvSpPr>
        <p:spPr>
          <a:xfrm>
            <a:off x="13848907" y="6316966"/>
            <a:ext cx="8417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891E87-0DEB-463C-9674-BD20C345BCF2}"/>
              </a:ext>
            </a:extLst>
          </p:cNvPr>
          <p:cNvSpPr/>
          <p:nvPr/>
        </p:nvSpPr>
        <p:spPr>
          <a:xfrm>
            <a:off x="13848907" y="3059143"/>
            <a:ext cx="84174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3C2D76-85D9-4C9A-84F3-CC7A34111314}"/>
              </a:ext>
            </a:extLst>
          </p:cNvPr>
          <p:cNvSpPr/>
          <p:nvPr/>
        </p:nvSpPr>
        <p:spPr>
          <a:xfrm>
            <a:off x="13848907" y="4722421"/>
            <a:ext cx="84174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4988DC-0CEF-4AE5-BD36-FBF56E48E21C}"/>
              </a:ext>
            </a:extLst>
          </p:cNvPr>
          <p:cNvSpPr/>
          <p:nvPr/>
        </p:nvSpPr>
        <p:spPr>
          <a:xfrm>
            <a:off x="13848907" y="13167157"/>
            <a:ext cx="8417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302BE23-C075-4BDA-9259-7D4ACDC752D5}"/>
              </a:ext>
            </a:extLst>
          </p:cNvPr>
          <p:cNvSpPr txBox="1"/>
          <p:nvPr/>
        </p:nvSpPr>
        <p:spPr>
          <a:xfrm>
            <a:off x="2232679" y="21035105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345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B0E20C0-47EF-4B0F-813F-AEDB53552E4A}"/>
              </a:ext>
            </a:extLst>
          </p:cNvPr>
          <p:cNvSpPr txBox="1"/>
          <p:nvPr/>
        </p:nvSpPr>
        <p:spPr>
          <a:xfrm>
            <a:off x="22034045" y="2107123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354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800B108-FD1F-40BF-98F0-BB21DB880A34}"/>
              </a:ext>
            </a:extLst>
          </p:cNvPr>
          <p:cNvSpPr txBox="1"/>
          <p:nvPr/>
        </p:nvSpPr>
        <p:spPr>
          <a:xfrm>
            <a:off x="13283213" y="2105834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348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4261BE-6620-4FDE-A03A-1128DE49C2B0}"/>
              </a:ext>
            </a:extLst>
          </p:cNvPr>
          <p:cNvSpPr/>
          <p:nvPr/>
        </p:nvSpPr>
        <p:spPr>
          <a:xfrm>
            <a:off x="3393558" y="9797629"/>
            <a:ext cx="13272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A811F5-7455-451A-B1F6-43D381477A73}"/>
              </a:ext>
            </a:extLst>
          </p:cNvPr>
          <p:cNvSpPr/>
          <p:nvPr/>
        </p:nvSpPr>
        <p:spPr>
          <a:xfrm>
            <a:off x="3393558" y="11364359"/>
            <a:ext cx="13272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FD1C5A-6E11-4C06-A6C9-534EB8E009CB}"/>
              </a:ext>
            </a:extLst>
          </p:cNvPr>
          <p:cNvSpPr/>
          <p:nvPr/>
        </p:nvSpPr>
        <p:spPr>
          <a:xfrm>
            <a:off x="3331535" y="3271794"/>
            <a:ext cx="24313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53BE96-74FE-41E3-9596-F15A820F7616}"/>
              </a:ext>
            </a:extLst>
          </p:cNvPr>
          <p:cNvSpPr/>
          <p:nvPr/>
        </p:nvSpPr>
        <p:spPr>
          <a:xfrm>
            <a:off x="3331535" y="4935072"/>
            <a:ext cx="24313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CCA5F5-8DAE-488B-B1A2-91DD41BAAAA9}"/>
              </a:ext>
            </a:extLst>
          </p:cNvPr>
          <p:cNvSpPr/>
          <p:nvPr/>
        </p:nvSpPr>
        <p:spPr>
          <a:xfrm>
            <a:off x="3455581" y="1388645"/>
            <a:ext cx="56388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0B737-D836-4A40-9776-9548376C59F1}"/>
              </a:ext>
            </a:extLst>
          </p:cNvPr>
          <p:cNvSpPr/>
          <p:nvPr/>
        </p:nvSpPr>
        <p:spPr>
          <a:xfrm>
            <a:off x="3393558" y="6316966"/>
            <a:ext cx="59196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1F252B-B3FD-44B9-AAF2-47BB40E633C6}"/>
              </a:ext>
            </a:extLst>
          </p:cNvPr>
          <p:cNvSpPr/>
          <p:nvPr/>
        </p:nvSpPr>
        <p:spPr>
          <a:xfrm>
            <a:off x="3455581" y="12931089"/>
            <a:ext cx="56388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64DBE4-2100-46FE-914C-C1759F127976}"/>
              </a:ext>
            </a:extLst>
          </p:cNvPr>
          <p:cNvSpPr/>
          <p:nvPr/>
        </p:nvSpPr>
        <p:spPr>
          <a:xfrm>
            <a:off x="3393558" y="14353706"/>
            <a:ext cx="2369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2AC425-2296-423D-BAAF-AE589AEF3E63}"/>
              </a:ext>
            </a:extLst>
          </p:cNvPr>
          <p:cNvSpPr/>
          <p:nvPr/>
        </p:nvSpPr>
        <p:spPr>
          <a:xfrm>
            <a:off x="3393558" y="15824319"/>
            <a:ext cx="2369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9C879E-B0E0-4F39-86F8-AD01C421EB4A}"/>
              </a:ext>
            </a:extLst>
          </p:cNvPr>
          <p:cNvSpPr/>
          <p:nvPr/>
        </p:nvSpPr>
        <p:spPr>
          <a:xfrm>
            <a:off x="3393558" y="17412841"/>
            <a:ext cx="2369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BA133C-E88B-475B-A3B7-302805FAE210}"/>
              </a:ext>
            </a:extLst>
          </p:cNvPr>
          <p:cNvSpPr/>
          <p:nvPr/>
        </p:nvSpPr>
        <p:spPr>
          <a:xfrm>
            <a:off x="3545958" y="19079091"/>
            <a:ext cx="2369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44E768-A798-420F-8010-30EDEF9CDB76}"/>
              </a:ext>
            </a:extLst>
          </p:cNvPr>
          <p:cNvSpPr/>
          <p:nvPr/>
        </p:nvSpPr>
        <p:spPr>
          <a:xfrm>
            <a:off x="9313240" y="3161858"/>
            <a:ext cx="9570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1A76AE-AFCF-4E4B-B7A1-6C729F60F852}"/>
              </a:ext>
            </a:extLst>
          </p:cNvPr>
          <p:cNvSpPr/>
          <p:nvPr/>
        </p:nvSpPr>
        <p:spPr>
          <a:xfrm>
            <a:off x="9351334" y="7833292"/>
            <a:ext cx="104863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15F35F-247C-4AE7-A8FE-4BCDF5611529}"/>
              </a:ext>
            </a:extLst>
          </p:cNvPr>
          <p:cNvSpPr/>
          <p:nvPr/>
        </p:nvSpPr>
        <p:spPr>
          <a:xfrm>
            <a:off x="9351334" y="9485574"/>
            <a:ext cx="8851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521C35-3DCD-4227-BDB4-AAC3C764EC2F}"/>
              </a:ext>
            </a:extLst>
          </p:cNvPr>
          <p:cNvSpPr/>
          <p:nvPr/>
        </p:nvSpPr>
        <p:spPr>
          <a:xfrm>
            <a:off x="9391200" y="11337204"/>
            <a:ext cx="8851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3CBFFB-179F-4B58-8F6B-BE88F94FA00B}"/>
              </a:ext>
            </a:extLst>
          </p:cNvPr>
          <p:cNvSpPr/>
          <p:nvPr/>
        </p:nvSpPr>
        <p:spPr>
          <a:xfrm>
            <a:off x="9351334" y="14304703"/>
            <a:ext cx="129770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289788-7380-45C1-BF67-AD3938545E1C}"/>
              </a:ext>
            </a:extLst>
          </p:cNvPr>
          <p:cNvSpPr/>
          <p:nvPr/>
        </p:nvSpPr>
        <p:spPr>
          <a:xfrm>
            <a:off x="9351334" y="15903195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6F85C2-CE3D-4EA2-B0E2-62CC0C65755E}"/>
              </a:ext>
            </a:extLst>
          </p:cNvPr>
          <p:cNvSpPr/>
          <p:nvPr/>
        </p:nvSpPr>
        <p:spPr>
          <a:xfrm>
            <a:off x="9291976" y="18672841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7BEB10-F090-48E9-9BDD-F00FCD5DFC47}"/>
              </a:ext>
            </a:extLst>
          </p:cNvPr>
          <p:cNvSpPr/>
          <p:nvPr/>
        </p:nvSpPr>
        <p:spPr>
          <a:xfrm>
            <a:off x="9351334" y="17315595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194C64-81EA-4B25-BF23-7FDCC01AC154}"/>
              </a:ext>
            </a:extLst>
          </p:cNvPr>
          <p:cNvSpPr/>
          <p:nvPr/>
        </p:nvSpPr>
        <p:spPr>
          <a:xfrm>
            <a:off x="19184679" y="3161858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B1930BE-3D74-4B7C-8E5C-67CD069725A3}"/>
              </a:ext>
            </a:extLst>
          </p:cNvPr>
          <p:cNvSpPr/>
          <p:nvPr/>
        </p:nvSpPr>
        <p:spPr>
          <a:xfrm>
            <a:off x="19211271" y="4810041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46D951-6140-4964-B450-33E65FC70DD5}"/>
              </a:ext>
            </a:extLst>
          </p:cNvPr>
          <p:cNvSpPr/>
          <p:nvPr/>
        </p:nvSpPr>
        <p:spPr>
          <a:xfrm>
            <a:off x="19143932" y="9481475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165160-D9DF-45C6-A6CB-EA8548C86B9C}"/>
              </a:ext>
            </a:extLst>
          </p:cNvPr>
          <p:cNvSpPr/>
          <p:nvPr/>
        </p:nvSpPr>
        <p:spPr>
          <a:xfrm>
            <a:off x="19143932" y="11337204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2DF3DB-F61E-421B-89D0-28440ADD2761}"/>
              </a:ext>
            </a:extLst>
          </p:cNvPr>
          <p:cNvSpPr/>
          <p:nvPr/>
        </p:nvSpPr>
        <p:spPr>
          <a:xfrm>
            <a:off x="9351334" y="12892303"/>
            <a:ext cx="104863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E3D458-588B-40E3-A4A4-95F067D15E27}"/>
              </a:ext>
            </a:extLst>
          </p:cNvPr>
          <p:cNvSpPr/>
          <p:nvPr/>
        </p:nvSpPr>
        <p:spPr>
          <a:xfrm>
            <a:off x="9351334" y="1476056"/>
            <a:ext cx="10446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DCFF38C-CA21-4D19-91D9-830F968C6B3E}"/>
              </a:ext>
            </a:extLst>
          </p:cNvPr>
          <p:cNvSpPr/>
          <p:nvPr/>
        </p:nvSpPr>
        <p:spPr>
          <a:xfrm>
            <a:off x="9391200" y="6323716"/>
            <a:ext cx="10446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26262F-9B28-4845-8B61-A7560596DC01}"/>
              </a:ext>
            </a:extLst>
          </p:cNvPr>
          <p:cNvSpPr txBox="1"/>
          <p:nvPr/>
        </p:nvSpPr>
        <p:spPr>
          <a:xfrm>
            <a:off x="1981041" y="20294070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354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90CD75D-36DC-43CB-A8CF-F002BC12D594}"/>
              </a:ext>
            </a:extLst>
          </p:cNvPr>
          <p:cNvSpPr txBox="1"/>
          <p:nvPr/>
        </p:nvSpPr>
        <p:spPr>
          <a:xfrm>
            <a:off x="21881645" y="2004670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363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5B8E15-4E45-4B79-8B36-638106B0007D}"/>
              </a:ext>
            </a:extLst>
          </p:cNvPr>
          <p:cNvSpPr/>
          <p:nvPr/>
        </p:nvSpPr>
        <p:spPr>
          <a:xfrm>
            <a:off x="3544187" y="1311793"/>
            <a:ext cx="92999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BC4936-92F7-480B-9972-B640ECDCEAC3}"/>
              </a:ext>
            </a:extLst>
          </p:cNvPr>
          <p:cNvSpPr/>
          <p:nvPr/>
        </p:nvSpPr>
        <p:spPr>
          <a:xfrm>
            <a:off x="3544186" y="3253586"/>
            <a:ext cx="92999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E95AB4-44C3-4969-BC07-C0773C2CCC59}"/>
              </a:ext>
            </a:extLst>
          </p:cNvPr>
          <p:cNvSpPr/>
          <p:nvPr/>
        </p:nvSpPr>
        <p:spPr>
          <a:xfrm>
            <a:off x="3544185" y="6435446"/>
            <a:ext cx="92999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39F24E-253C-4AD4-8A49-2121BD5213A7}"/>
              </a:ext>
            </a:extLst>
          </p:cNvPr>
          <p:cNvSpPr/>
          <p:nvPr/>
        </p:nvSpPr>
        <p:spPr>
          <a:xfrm>
            <a:off x="3544184" y="8235143"/>
            <a:ext cx="92999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78FFD1-0A30-4718-90ED-232D6BABF6D4}"/>
              </a:ext>
            </a:extLst>
          </p:cNvPr>
          <p:cNvSpPr/>
          <p:nvPr/>
        </p:nvSpPr>
        <p:spPr>
          <a:xfrm>
            <a:off x="3312041" y="9546936"/>
            <a:ext cx="8851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0BF095-FADB-43CC-8B52-46D4E052C712}"/>
              </a:ext>
            </a:extLst>
          </p:cNvPr>
          <p:cNvSpPr/>
          <p:nvPr/>
        </p:nvSpPr>
        <p:spPr>
          <a:xfrm>
            <a:off x="3312041" y="11341797"/>
            <a:ext cx="8851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79CA6-1B7A-4083-BA74-352CFBF767AF}"/>
              </a:ext>
            </a:extLst>
          </p:cNvPr>
          <p:cNvSpPr/>
          <p:nvPr/>
        </p:nvSpPr>
        <p:spPr>
          <a:xfrm>
            <a:off x="12970844" y="3166451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7BA8CD-3AB9-41C6-9ADE-6E7C66DF4C1B}"/>
              </a:ext>
            </a:extLst>
          </p:cNvPr>
          <p:cNvSpPr/>
          <p:nvPr/>
        </p:nvSpPr>
        <p:spPr>
          <a:xfrm>
            <a:off x="12997436" y="4814634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C096AB-5172-4420-AF6F-601C7116CC00}"/>
              </a:ext>
            </a:extLst>
          </p:cNvPr>
          <p:cNvSpPr/>
          <p:nvPr/>
        </p:nvSpPr>
        <p:spPr>
          <a:xfrm>
            <a:off x="12930097" y="9593858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794F4F-0B45-45B1-8DBE-7708D8A9CAA1}"/>
              </a:ext>
            </a:extLst>
          </p:cNvPr>
          <p:cNvSpPr/>
          <p:nvPr/>
        </p:nvSpPr>
        <p:spPr>
          <a:xfrm>
            <a:off x="12930097" y="11341797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6BC26F-CA9D-42FA-9117-37463351667F}"/>
              </a:ext>
            </a:extLst>
          </p:cNvPr>
          <p:cNvSpPr/>
          <p:nvPr/>
        </p:nvSpPr>
        <p:spPr>
          <a:xfrm>
            <a:off x="12997436" y="1418512"/>
            <a:ext cx="301431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37B591-4CB3-49B8-B012-3C154190B61E}"/>
              </a:ext>
            </a:extLst>
          </p:cNvPr>
          <p:cNvSpPr/>
          <p:nvPr/>
        </p:nvSpPr>
        <p:spPr>
          <a:xfrm>
            <a:off x="3544183" y="14356088"/>
            <a:ext cx="189543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7530DE-C04F-4059-BE5F-3540B74DD582}"/>
              </a:ext>
            </a:extLst>
          </p:cNvPr>
          <p:cNvSpPr/>
          <p:nvPr/>
        </p:nvSpPr>
        <p:spPr>
          <a:xfrm>
            <a:off x="3312041" y="12848942"/>
            <a:ext cx="96853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A02BAD-2DF9-4980-9D8F-2F53A2283B17}"/>
              </a:ext>
            </a:extLst>
          </p:cNvPr>
          <p:cNvSpPr/>
          <p:nvPr/>
        </p:nvSpPr>
        <p:spPr>
          <a:xfrm>
            <a:off x="3603545" y="15863233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F4A425-ACCB-43E6-9A6D-C75BB40A2A5A}"/>
              </a:ext>
            </a:extLst>
          </p:cNvPr>
          <p:cNvSpPr/>
          <p:nvPr/>
        </p:nvSpPr>
        <p:spPr>
          <a:xfrm>
            <a:off x="3544187" y="18632879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6C6C0A-0DB8-4BD8-9697-B8C4360DE6B1}"/>
              </a:ext>
            </a:extLst>
          </p:cNvPr>
          <p:cNvSpPr/>
          <p:nvPr/>
        </p:nvSpPr>
        <p:spPr>
          <a:xfrm>
            <a:off x="3603545" y="17275633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36F2B5-8DCE-459F-B7EE-7921136D0281}"/>
              </a:ext>
            </a:extLst>
          </p:cNvPr>
          <p:cNvSpPr/>
          <p:nvPr/>
        </p:nvSpPr>
        <p:spPr>
          <a:xfrm>
            <a:off x="16011754" y="12848942"/>
            <a:ext cx="64193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19B77C-18AB-40BD-8FB3-5A9C17D9C682}"/>
              </a:ext>
            </a:extLst>
          </p:cNvPr>
          <p:cNvSpPr/>
          <p:nvPr/>
        </p:nvSpPr>
        <p:spPr>
          <a:xfrm>
            <a:off x="15944414" y="15815860"/>
            <a:ext cx="64154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AAA95D-2F53-46D3-907D-53978067B663}"/>
              </a:ext>
            </a:extLst>
          </p:cNvPr>
          <p:cNvSpPr/>
          <p:nvPr/>
        </p:nvSpPr>
        <p:spPr>
          <a:xfrm>
            <a:off x="16015749" y="17236460"/>
            <a:ext cx="64154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4D6E04F-8790-4F7B-A694-80F6CD363F2D}"/>
              </a:ext>
            </a:extLst>
          </p:cNvPr>
          <p:cNvSpPr/>
          <p:nvPr/>
        </p:nvSpPr>
        <p:spPr>
          <a:xfrm>
            <a:off x="15939097" y="18743606"/>
            <a:ext cx="64154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63C63E-FEF4-49FE-9A04-D926C6AE9BF7}"/>
              </a:ext>
            </a:extLst>
          </p:cNvPr>
          <p:cNvSpPr/>
          <p:nvPr/>
        </p:nvSpPr>
        <p:spPr>
          <a:xfrm>
            <a:off x="15939096" y="6140099"/>
            <a:ext cx="64154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63A28B-2ACD-4E6C-A549-A3E8C8B3E4D8}"/>
              </a:ext>
            </a:extLst>
          </p:cNvPr>
          <p:cNvSpPr/>
          <p:nvPr/>
        </p:nvSpPr>
        <p:spPr>
          <a:xfrm>
            <a:off x="15937778" y="7866091"/>
            <a:ext cx="64154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FD16EC6-3B7D-44A6-B9D5-2170F375DA6E}"/>
              </a:ext>
            </a:extLst>
          </p:cNvPr>
          <p:cNvSpPr txBox="1"/>
          <p:nvPr/>
        </p:nvSpPr>
        <p:spPr>
          <a:xfrm>
            <a:off x="2190148" y="20046703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363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11F74F-B982-47FB-9BC0-1C87A0B083FE}"/>
              </a:ext>
            </a:extLst>
          </p:cNvPr>
          <p:cNvSpPr txBox="1"/>
          <p:nvPr/>
        </p:nvSpPr>
        <p:spPr>
          <a:xfrm>
            <a:off x="21984425" y="2026916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05F98E-AA14-43A4-A221-ACA9D0976A4D}"/>
              </a:ext>
            </a:extLst>
          </p:cNvPr>
          <p:cNvSpPr/>
          <p:nvPr/>
        </p:nvSpPr>
        <p:spPr>
          <a:xfrm>
            <a:off x="3575656" y="17236460"/>
            <a:ext cx="187739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F1B0A-BB7E-4B39-9507-56B5325562B0}"/>
              </a:ext>
            </a:extLst>
          </p:cNvPr>
          <p:cNvSpPr/>
          <p:nvPr/>
        </p:nvSpPr>
        <p:spPr>
          <a:xfrm>
            <a:off x="3575656" y="18743606"/>
            <a:ext cx="187739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EC4C6E-0F06-45AE-BEAD-1426FF5EB861}"/>
              </a:ext>
            </a:extLst>
          </p:cNvPr>
          <p:cNvSpPr/>
          <p:nvPr/>
        </p:nvSpPr>
        <p:spPr>
          <a:xfrm>
            <a:off x="3575656" y="15815860"/>
            <a:ext cx="187841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E747B6-98DB-4862-B808-FC562BA6842F}"/>
              </a:ext>
            </a:extLst>
          </p:cNvPr>
          <p:cNvSpPr/>
          <p:nvPr/>
        </p:nvSpPr>
        <p:spPr>
          <a:xfrm>
            <a:off x="3544183" y="14356088"/>
            <a:ext cx="189543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501780-0CE4-4C4C-BC19-15DE86B31405}"/>
              </a:ext>
            </a:extLst>
          </p:cNvPr>
          <p:cNvSpPr/>
          <p:nvPr/>
        </p:nvSpPr>
        <p:spPr>
          <a:xfrm>
            <a:off x="3544182" y="12614067"/>
            <a:ext cx="18954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F92E47-C837-4AA6-9720-9452A622DA94}"/>
              </a:ext>
            </a:extLst>
          </p:cNvPr>
          <p:cNvSpPr/>
          <p:nvPr/>
        </p:nvSpPr>
        <p:spPr>
          <a:xfrm>
            <a:off x="10611077" y="1542867"/>
            <a:ext cx="117385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585DDC-08EF-430D-A351-10ADE6A4533C}"/>
              </a:ext>
            </a:extLst>
          </p:cNvPr>
          <p:cNvSpPr/>
          <p:nvPr/>
        </p:nvSpPr>
        <p:spPr>
          <a:xfrm>
            <a:off x="10611077" y="11017016"/>
            <a:ext cx="48205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0195A5-87A5-45C5-90D2-266E522312EB}"/>
              </a:ext>
            </a:extLst>
          </p:cNvPr>
          <p:cNvSpPr/>
          <p:nvPr/>
        </p:nvSpPr>
        <p:spPr>
          <a:xfrm>
            <a:off x="10611077" y="4693987"/>
            <a:ext cx="117385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F08DA4-AB58-4FE1-9521-E460F41C7FFF}"/>
              </a:ext>
            </a:extLst>
          </p:cNvPr>
          <p:cNvSpPr/>
          <p:nvPr/>
        </p:nvSpPr>
        <p:spPr>
          <a:xfrm>
            <a:off x="10611077" y="9274995"/>
            <a:ext cx="48205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9023D1-5A7F-4335-A139-4711E7C76426}"/>
              </a:ext>
            </a:extLst>
          </p:cNvPr>
          <p:cNvSpPr/>
          <p:nvPr/>
        </p:nvSpPr>
        <p:spPr>
          <a:xfrm>
            <a:off x="17373600" y="3186841"/>
            <a:ext cx="49862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0B7BF1-4111-4803-BC6E-219377E5589D}"/>
              </a:ext>
            </a:extLst>
          </p:cNvPr>
          <p:cNvSpPr/>
          <p:nvPr/>
        </p:nvSpPr>
        <p:spPr>
          <a:xfrm>
            <a:off x="15842511" y="6286673"/>
            <a:ext cx="65071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1DAD13-977A-440A-A3AD-AD50F27EF047}"/>
              </a:ext>
            </a:extLst>
          </p:cNvPr>
          <p:cNvSpPr/>
          <p:nvPr/>
        </p:nvSpPr>
        <p:spPr>
          <a:xfrm>
            <a:off x="15842510" y="7900454"/>
            <a:ext cx="65071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20695A-3837-4FDE-8DF4-0131100EAB61}"/>
              </a:ext>
            </a:extLst>
          </p:cNvPr>
          <p:cNvSpPr/>
          <p:nvPr/>
        </p:nvSpPr>
        <p:spPr>
          <a:xfrm>
            <a:off x="2882315" y="6140099"/>
            <a:ext cx="64154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C76F64-77FA-46CC-9874-BC9D95CB0DF8}"/>
              </a:ext>
            </a:extLst>
          </p:cNvPr>
          <p:cNvSpPr/>
          <p:nvPr/>
        </p:nvSpPr>
        <p:spPr>
          <a:xfrm>
            <a:off x="3034715" y="7882120"/>
            <a:ext cx="64154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7A07CB-2C9E-4B4E-BA2E-8D1EFD7CE5FB}"/>
              </a:ext>
            </a:extLst>
          </p:cNvPr>
          <p:cNvSpPr txBox="1"/>
          <p:nvPr/>
        </p:nvSpPr>
        <p:spPr>
          <a:xfrm>
            <a:off x="1988862" y="2026916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372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16E0AA-7646-49FB-A307-82F2DBA63B6B}"/>
              </a:ext>
            </a:extLst>
          </p:cNvPr>
          <p:cNvSpPr txBox="1"/>
          <p:nvPr/>
        </p:nvSpPr>
        <p:spPr>
          <a:xfrm>
            <a:off x="21984425" y="20269169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381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1180BC-6F60-426A-8BCE-AE410A43B303}"/>
              </a:ext>
            </a:extLst>
          </p:cNvPr>
          <p:cNvSpPr/>
          <p:nvPr/>
        </p:nvSpPr>
        <p:spPr>
          <a:xfrm>
            <a:off x="3544182" y="13244067"/>
            <a:ext cx="18954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49F8E4-04EC-4BDC-AF94-64F48FE8EA7F}"/>
              </a:ext>
            </a:extLst>
          </p:cNvPr>
          <p:cNvSpPr/>
          <p:nvPr/>
        </p:nvSpPr>
        <p:spPr>
          <a:xfrm>
            <a:off x="3544181" y="15142897"/>
            <a:ext cx="63015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C23218-5ABD-4D4D-90F9-A599877BB499}"/>
              </a:ext>
            </a:extLst>
          </p:cNvPr>
          <p:cNvSpPr/>
          <p:nvPr/>
        </p:nvSpPr>
        <p:spPr>
          <a:xfrm>
            <a:off x="3544182" y="3423127"/>
            <a:ext cx="40474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C96DCA-12F4-4F7A-AF1E-0C0F91FF8BDB}"/>
              </a:ext>
            </a:extLst>
          </p:cNvPr>
          <p:cNvSpPr/>
          <p:nvPr/>
        </p:nvSpPr>
        <p:spPr>
          <a:xfrm>
            <a:off x="10005236" y="15142897"/>
            <a:ext cx="1249325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C9EEB0-472E-4051-BD8A-6D1FBDE06893}"/>
              </a:ext>
            </a:extLst>
          </p:cNvPr>
          <p:cNvSpPr/>
          <p:nvPr/>
        </p:nvSpPr>
        <p:spPr>
          <a:xfrm>
            <a:off x="5954233" y="1444820"/>
            <a:ext cx="1654425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C86D70-CBC8-434B-AF1E-958BA293B6B4}"/>
              </a:ext>
            </a:extLst>
          </p:cNvPr>
          <p:cNvSpPr/>
          <p:nvPr/>
        </p:nvSpPr>
        <p:spPr>
          <a:xfrm>
            <a:off x="5688410" y="4947424"/>
            <a:ext cx="1681007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56430E-01B7-4CCA-9783-6EFD99955B36}"/>
              </a:ext>
            </a:extLst>
          </p:cNvPr>
          <p:cNvSpPr/>
          <p:nvPr/>
        </p:nvSpPr>
        <p:spPr>
          <a:xfrm>
            <a:off x="5688410" y="8481463"/>
            <a:ext cx="168100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3E4959-150C-4A47-A701-9177226337BC}"/>
              </a:ext>
            </a:extLst>
          </p:cNvPr>
          <p:cNvSpPr/>
          <p:nvPr/>
        </p:nvSpPr>
        <p:spPr>
          <a:xfrm>
            <a:off x="17678399" y="11736899"/>
            <a:ext cx="46854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867E6B-D974-4157-891D-337AF5324F30}"/>
              </a:ext>
            </a:extLst>
          </p:cNvPr>
          <p:cNvSpPr/>
          <p:nvPr/>
        </p:nvSpPr>
        <p:spPr>
          <a:xfrm>
            <a:off x="3544182" y="17174213"/>
            <a:ext cx="138506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275BBE-6DA1-4F55-9568-CEABC9DAED74}"/>
              </a:ext>
            </a:extLst>
          </p:cNvPr>
          <p:cNvSpPr/>
          <p:nvPr/>
        </p:nvSpPr>
        <p:spPr>
          <a:xfrm>
            <a:off x="17678398" y="10045161"/>
            <a:ext cx="46854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B2DC6C-09AB-4BE8-B592-8542FF7AF8C7}"/>
              </a:ext>
            </a:extLst>
          </p:cNvPr>
          <p:cNvSpPr/>
          <p:nvPr/>
        </p:nvSpPr>
        <p:spPr>
          <a:xfrm>
            <a:off x="5567914" y="19143691"/>
            <a:ext cx="167958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21D92E-1548-4BAE-941A-BBAE564F3A58}"/>
              </a:ext>
            </a:extLst>
          </p:cNvPr>
          <p:cNvSpPr/>
          <p:nvPr/>
        </p:nvSpPr>
        <p:spPr>
          <a:xfrm>
            <a:off x="5546643" y="20968613"/>
            <a:ext cx="167958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B530D9-9A64-4161-BAB2-878CBCC34755}"/>
              </a:ext>
            </a:extLst>
          </p:cNvPr>
          <p:cNvSpPr/>
          <p:nvPr/>
        </p:nvSpPr>
        <p:spPr>
          <a:xfrm>
            <a:off x="17657128" y="17244861"/>
            <a:ext cx="46854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9D92B6-F1F6-4E4C-8448-A03659A7DF9F}"/>
              </a:ext>
            </a:extLst>
          </p:cNvPr>
          <p:cNvSpPr/>
          <p:nvPr/>
        </p:nvSpPr>
        <p:spPr>
          <a:xfrm>
            <a:off x="3423685" y="6831432"/>
            <a:ext cx="2144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BEBC48-A934-420F-885D-5BF239FC4293}"/>
              </a:ext>
            </a:extLst>
          </p:cNvPr>
          <p:cNvSpPr/>
          <p:nvPr/>
        </p:nvSpPr>
        <p:spPr>
          <a:xfrm>
            <a:off x="3320908" y="8594517"/>
            <a:ext cx="2144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038470-D2FC-46CC-9898-2426FE2B89E1}"/>
              </a:ext>
            </a:extLst>
          </p:cNvPr>
          <p:cNvSpPr/>
          <p:nvPr/>
        </p:nvSpPr>
        <p:spPr>
          <a:xfrm>
            <a:off x="5688410" y="6770971"/>
            <a:ext cx="1665412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F34432-F22A-4759-B35B-AE406288AAD9}"/>
              </a:ext>
            </a:extLst>
          </p:cNvPr>
          <p:cNvSpPr/>
          <p:nvPr/>
        </p:nvSpPr>
        <p:spPr>
          <a:xfrm>
            <a:off x="3544181" y="1494784"/>
            <a:ext cx="2144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CC3E9C-9551-4658-BE53-B54CCB7F7BE2}"/>
              </a:ext>
            </a:extLst>
          </p:cNvPr>
          <p:cNvSpPr/>
          <p:nvPr/>
        </p:nvSpPr>
        <p:spPr>
          <a:xfrm>
            <a:off x="3487476" y="5006510"/>
            <a:ext cx="2144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77D665-D48D-47A9-A875-0257D305D1AA}"/>
              </a:ext>
            </a:extLst>
          </p:cNvPr>
          <p:cNvSpPr/>
          <p:nvPr/>
        </p:nvSpPr>
        <p:spPr>
          <a:xfrm>
            <a:off x="10005236" y="3268367"/>
            <a:ext cx="124932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2824CEF-5A7D-4FB5-8B92-318F2A214A56}"/>
              </a:ext>
            </a:extLst>
          </p:cNvPr>
          <p:cNvSpPr txBox="1"/>
          <p:nvPr/>
        </p:nvSpPr>
        <p:spPr>
          <a:xfrm>
            <a:off x="2271662" y="22714658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381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E08C03E-11C9-4F91-A130-1AC537DAEA25}"/>
              </a:ext>
            </a:extLst>
          </p:cNvPr>
          <p:cNvSpPr txBox="1"/>
          <p:nvPr/>
        </p:nvSpPr>
        <p:spPr>
          <a:xfrm>
            <a:off x="22051764" y="22867058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390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EA81A22-663C-4434-AF16-BBC55BFD70D3}"/>
              </a:ext>
            </a:extLst>
          </p:cNvPr>
          <p:cNvSpPr/>
          <p:nvPr/>
        </p:nvSpPr>
        <p:spPr>
          <a:xfrm>
            <a:off x="3320908" y="19214339"/>
            <a:ext cx="2144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6D88F7-E589-4EAD-9D06-0B1CDB6A5147}"/>
              </a:ext>
            </a:extLst>
          </p:cNvPr>
          <p:cNvSpPr/>
          <p:nvPr/>
        </p:nvSpPr>
        <p:spPr>
          <a:xfrm>
            <a:off x="3320907" y="20851624"/>
            <a:ext cx="2144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FD7A0A-93C5-4DCD-9F43-28009B162542}"/>
              </a:ext>
            </a:extLst>
          </p:cNvPr>
          <p:cNvSpPr/>
          <p:nvPr/>
        </p:nvSpPr>
        <p:spPr>
          <a:xfrm>
            <a:off x="5304273" y="22215293"/>
            <a:ext cx="39885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303262-F9C6-4367-BAE8-5F72FCB7C2A3}"/>
              </a:ext>
            </a:extLst>
          </p:cNvPr>
          <p:cNvSpPr/>
          <p:nvPr/>
        </p:nvSpPr>
        <p:spPr>
          <a:xfrm>
            <a:off x="11240784" y="22215293"/>
            <a:ext cx="39885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89F179-EACD-4F47-810B-38DE8D63500B}"/>
              </a:ext>
            </a:extLst>
          </p:cNvPr>
          <p:cNvSpPr/>
          <p:nvPr/>
        </p:nvSpPr>
        <p:spPr>
          <a:xfrm>
            <a:off x="17177295" y="22215293"/>
            <a:ext cx="52574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A03C9-B3A3-4A66-9134-E9E6B3E488E4}"/>
              </a:ext>
            </a:extLst>
          </p:cNvPr>
          <p:cNvSpPr/>
          <p:nvPr/>
        </p:nvSpPr>
        <p:spPr>
          <a:xfrm>
            <a:off x="17177295" y="23627693"/>
            <a:ext cx="52574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B0512A-2963-4C22-AF1E-204464984811}"/>
              </a:ext>
            </a:extLst>
          </p:cNvPr>
          <p:cNvSpPr/>
          <p:nvPr/>
        </p:nvSpPr>
        <p:spPr>
          <a:xfrm>
            <a:off x="6843584" y="23822810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06056B-14BA-42E4-99D2-1E29F2F89D1F}"/>
              </a:ext>
            </a:extLst>
          </p:cNvPr>
          <p:cNvSpPr/>
          <p:nvPr/>
        </p:nvSpPr>
        <p:spPr>
          <a:xfrm>
            <a:off x="6843584" y="25430327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530574-2582-4257-91DB-84D4C8E87958}"/>
              </a:ext>
            </a:extLst>
          </p:cNvPr>
          <p:cNvSpPr/>
          <p:nvPr/>
        </p:nvSpPr>
        <p:spPr>
          <a:xfrm>
            <a:off x="6843584" y="27037844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60769C-71F6-404E-97E2-2576A20E69F4}"/>
              </a:ext>
            </a:extLst>
          </p:cNvPr>
          <p:cNvSpPr/>
          <p:nvPr/>
        </p:nvSpPr>
        <p:spPr>
          <a:xfrm>
            <a:off x="6843584" y="28645361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BB6ED-3E2C-41A0-B060-E99228AF3378}"/>
              </a:ext>
            </a:extLst>
          </p:cNvPr>
          <p:cNvSpPr/>
          <p:nvPr/>
        </p:nvSpPr>
        <p:spPr>
          <a:xfrm>
            <a:off x="9292856" y="3331762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DFC8FC-149A-4094-9353-9C0DCB452C42}"/>
              </a:ext>
            </a:extLst>
          </p:cNvPr>
          <p:cNvSpPr/>
          <p:nvPr/>
        </p:nvSpPr>
        <p:spPr>
          <a:xfrm>
            <a:off x="9292856" y="493927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DF8421-ACD3-47A5-82A4-4D7F9D95D977}"/>
              </a:ext>
            </a:extLst>
          </p:cNvPr>
          <p:cNvSpPr/>
          <p:nvPr/>
        </p:nvSpPr>
        <p:spPr>
          <a:xfrm>
            <a:off x="9292855" y="6546796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34D72E-7C9D-4F95-937E-EBEF08E8C566}"/>
              </a:ext>
            </a:extLst>
          </p:cNvPr>
          <p:cNvSpPr/>
          <p:nvPr/>
        </p:nvSpPr>
        <p:spPr>
          <a:xfrm>
            <a:off x="9292854" y="8014627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E07C2F-AC07-4707-9DB2-F0BBE8B76303}"/>
              </a:ext>
            </a:extLst>
          </p:cNvPr>
          <p:cNvSpPr/>
          <p:nvPr/>
        </p:nvSpPr>
        <p:spPr>
          <a:xfrm>
            <a:off x="9292856" y="9560920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1F25D4-B76C-441F-BD91-2F40F8580382}"/>
              </a:ext>
            </a:extLst>
          </p:cNvPr>
          <p:cNvSpPr/>
          <p:nvPr/>
        </p:nvSpPr>
        <p:spPr>
          <a:xfrm>
            <a:off x="9292853" y="14484960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3A019A-E115-4F9D-9902-B224D946918A}"/>
              </a:ext>
            </a:extLst>
          </p:cNvPr>
          <p:cNvSpPr/>
          <p:nvPr/>
        </p:nvSpPr>
        <p:spPr>
          <a:xfrm>
            <a:off x="9292852" y="16058721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A1D17-D0CE-48A6-AAFB-C0EC8712CC4F}"/>
              </a:ext>
            </a:extLst>
          </p:cNvPr>
          <p:cNvSpPr/>
          <p:nvPr/>
        </p:nvSpPr>
        <p:spPr>
          <a:xfrm>
            <a:off x="9376141" y="2224904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6AEDDA-20C8-4086-97F3-59ACDBBD8F2A}"/>
              </a:ext>
            </a:extLst>
          </p:cNvPr>
          <p:cNvSpPr/>
          <p:nvPr/>
        </p:nvSpPr>
        <p:spPr>
          <a:xfrm>
            <a:off x="9528541" y="23759587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D9E5AB-870F-460C-859A-96BBA6A6D657}"/>
              </a:ext>
            </a:extLst>
          </p:cNvPr>
          <p:cNvSpPr/>
          <p:nvPr/>
        </p:nvSpPr>
        <p:spPr>
          <a:xfrm>
            <a:off x="9569296" y="25408598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BDE215-713F-45E1-B3D0-3E78B88CF30C}"/>
              </a:ext>
            </a:extLst>
          </p:cNvPr>
          <p:cNvSpPr/>
          <p:nvPr/>
        </p:nvSpPr>
        <p:spPr>
          <a:xfrm>
            <a:off x="9524990" y="2705760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5CEF18-C838-4A66-863A-4F5D914074B8}"/>
              </a:ext>
            </a:extLst>
          </p:cNvPr>
          <p:cNvSpPr/>
          <p:nvPr/>
        </p:nvSpPr>
        <p:spPr>
          <a:xfrm>
            <a:off x="9569296" y="28629045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E78EF9-F99D-441D-B487-D0CF6B6E4D64}"/>
              </a:ext>
            </a:extLst>
          </p:cNvPr>
          <p:cNvSpPr/>
          <p:nvPr/>
        </p:nvSpPr>
        <p:spPr>
          <a:xfrm>
            <a:off x="15330778" y="3331762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78B119-72DB-4751-9681-BA132AF7CCAE}"/>
              </a:ext>
            </a:extLst>
          </p:cNvPr>
          <p:cNvSpPr/>
          <p:nvPr/>
        </p:nvSpPr>
        <p:spPr>
          <a:xfrm>
            <a:off x="15330778" y="493927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84D651-127A-48E9-BC50-ABC6ABA9093D}"/>
              </a:ext>
            </a:extLst>
          </p:cNvPr>
          <p:cNvSpPr/>
          <p:nvPr/>
        </p:nvSpPr>
        <p:spPr>
          <a:xfrm>
            <a:off x="15330777" y="6546796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F51D5F-C9E7-40FF-B8A6-140A2BD1A9ED}"/>
              </a:ext>
            </a:extLst>
          </p:cNvPr>
          <p:cNvSpPr/>
          <p:nvPr/>
        </p:nvSpPr>
        <p:spPr>
          <a:xfrm>
            <a:off x="15330776" y="8014627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D7B3C7-9E16-454E-B9F1-EBE8F6170485}"/>
              </a:ext>
            </a:extLst>
          </p:cNvPr>
          <p:cNvSpPr/>
          <p:nvPr/>
        </p:nvSpPr>
        <p:spPr>
          <a:xfrm>
            <a:off x="15330778" y="9560920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EAD8ED-FC51-47F8-B4ED-04506C17297E}"/>
              </a:ext>
            </a:extLst>
          </p:cNvPr>
          <p:cNvSpPr/>
          <p:nvPr/>
        </p:nvSpPr>
        <p:spPr>
          <a:xfrm>
            <a:off x="15330775" y="14484960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239259-9764-481A-BB3A-0BC8640EE9EB}"/>
              </a:ext>
            </a:extLst>
          </p:cNvPr>
          <p:cNvSpPr/>
          <p:nvPr/>
        </p:nvSpPr>
        <p:spPr>
          <a:xfrm>
            <a:off x="15330774" y="16058721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7F67C5-CBCD-4712-B89A-8D08F667B12D}"/>
              </a:ext>
            </a:extLst>
          </p:cNvPr>
          <p:cNvSpPr/>
          <p:nvPr/>
        </p:nvSpPr>
        <p:spPr>
          <a:xfrm>
            <a:off x="15414063" y="2224904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372480-1905-4468-8879-9359DB117217}"/>
              </a:ext>
            </a:extLst>
          </p:cNvPr>
          <p:cNvSpPr/>
          <p:nvPr/>
        </p:nvSpPr>
        <p:spPr>
          <a:xfrm>
            <a:off x="15566463" y="23759587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80A57B2-145C-4AE0-B976-EAC5673B25D0}"/>
              </a:ext>
            </a:extLst>
          </p:cNvPr>
          <p:cNvSpPr/>
          <p:nvPr/>
        </p:nvSpPr>
        <p:spPr>
          <a:xfrm>
            <a:off x="15607218" y="25408598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A3C1455-EB74-4E51-BA2F-0BA3C49F5EBE}"/>
              </a:ext>
            </a:extLst>
          </p:cNvPr>
          <p:cNvSpPr/>
          <p:nvPr/>
        </p:nvSpPr>
        <p:spPr>
          <a:xfrm>
            <a:off x="15562912" y="27057609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F8F03B0-2127-4E8E-B1DE-51F702DAB2BA}"/>
              </a:ext>
            </a:extLst>
          </p:cNvPr>
          <p:cNvSpPr/>
          <p:nvPr/>
        </p:nvSpPr>
        <p:spPr>
          <a:xfrm>
            <a:off x="15607218" y="28629045"/>
            <a:ext cx="13184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6093851-278E-44EF-940C-556B54E0FE9C}"/>
              </a:ext>
            </a:extLst>
          </p:cNvPr>
          <p:cNvSpPr/>
          <p:nvPr/>
        </p:nvSpPr>
        <p:spPr>
          <a:xfrm>
            <a:off x="12734269" y="23762791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14B0541-71E6-45DA-B2EB-52A556AA3128}"/>
              </a:ext>
            </a:extLst>
          </p:cNvPr>
          <p:cNvSpPr/>
          <p:nvPr/>
        </p:nvSpPr>
        <p:spPr>
          <a:xfrm>
            <a:off x="12734269" y="25370308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322C850-D54E-434C-9A70-C03222C3B5FB}"/>
              </a:ext>
            </a:extLst>
          </p:cNvPr>
          <p:cNvSpPr/>
          <p:nvPr/>
        </p:nvSpPr>
        <p:spPr>
          <a:xfrm>
            <a:off x="12734269" y="26977825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377917-6253-4BBB-AD31-61D8F66C7383}"/>
              </a:ext>
            </a:extLst>
          </p:cNvPr>
          <p:cNvSpPr/>
          <p:nvPr/>
        </p:nvSpPr>
        <p:spPr>
          <a:xfrm>
            <a:off x="12734269" y="28585342"/>
            <a:ext cx="25981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ECDFCC-3670-4982-A0BB-2A899E676BF5}"/>
              </a:ext>
            </a:extLst>
          </p:cNvPr>
          <p:cNvSpPr txBox="1"/>
          <p:nvPr/>
        </p:nvSpPr>
        <p:spPr>
          <a:xfrm>
            <a:off x="3891515" y="30270909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0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547278E-4D11-48BE-B599-525E55E26B1B}"/>
              </a:ext>
            </a:extLst>
          </p:cNvPr>
          <p:cNvSpPr txBox="1"/>
          <p:nvPr/>
        </p:nvSpPr>
        <p:spPr>
          <a:xfrm>
            <a:off x="22083823" y="30534958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15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2A28A4-F1DA-4A46-9ED0-899985BDA88F}"/>
              </a:ext>
            </a:extLst>
          </p:cNvPr>
          <p:cNvSpPr/>
          <p:nvPr/>
        </p:nvSpPr>
        <p:spPr>
          <a:xfrm>
            <a:off x="3576078" y="3187925"/>
            <a:ext cx="17189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1DFA72-598F-4A11-A85F-08CEC5BDC56B}"/>
              </a:ext>
            </a:extLst>
          </p:cNvPr>
          <p:cNvSpPr/>
          <p:nvPr/>
        </p:nvSpPr>
        <p:spPr>
          <a:xfrm>
            <a:off x="3544183" y="4798687"/>
            <a:ext cx="171893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7317B6-B6A5-4E65-A784-9D4966D6B586}"/>
              </a:ext>
            </a:extLst>
          </p:cNvPr>
          <p:cNvSpPr/>
          <p:nvPr/>
        </p:nvSpPr>
        <p:spPr>
          <a:xfrm>
            <a:off x="3544183" y="8115688"/>
            <a:ext cx="111287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123743-08F6-46F9-B372-10629EACEE5C}"/>
              </a:ext>
            </a:extLst>
          </p:cNvPr>
          <p:cNvSpPr/>
          <p:nvPr/>
        </p:nvSpPr>
        <p:spPr>
          <a:xfrm>
            <a:off x="3617386" y="11200292"/>
            <a:ext cx="11897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A4F172-C9E9-4E9B-B90D-7BDEA7DB37B5}"/>
              </a:ext>
            </a:extLst>
          </p:cNvPr>
          <p:cNvSpPr/>
          <p:nvPr/>
        </p:nvSpPr>
        <p:spPr>
          <a:xfrm>
            <a:off x="3617386" y="9597374"/>
            <a:ext cx="11897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A59674-9D32-4F91-9433-0FBB84706800}"/>
              </a:ext>
            </a:extLst>
          </p:cNvPr>
          <p:cNvSpPr/>
          <p:nvPr/>
        </p:nvSpPr>
        <p:spPr>
          <a:xfrm>
            <a:off x="3544182" y="12749720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23D5D6-584C-4B8E-B916-8FD0DBBFDCF3}"/>
              </a:ext>
            </a:extLst>
          </p:cNvPr>
          <p:cNvSpPr/>
          <p:nvPr/>
        </p:nvSpPr>
        <p:spPr>
          <a:xfrm>
            <a:off x="3544182" y="14162120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EA72F0-2570-438E-8D0E-F4E6FE4CC513}"/>
              </a:ext>
            </a:extLst>
          </p:cNvPr>
          <p:cNvSpPr/>
          <p:nvPr/>
        </p:nvSpPr>
        <p:spPr>
          <a:xfrm>
            <a:off x="4809460" y="6432881"/>
            <a:ext cx="55891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EEDE06-30A1-44CF-BFB4-47A4B33CFC0E}"/>
              </a:ext>
            </a:extLst>
          </p:cNvPr>
          <p:cNvSpPr/>
          <p:nvPr/>
        </p:nvSpPr>
        <p:spPr>
          <a:xfrm>
            <a:off x="4807138" y="7845281"/>
            <a:ext cx="55891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C22F19-4931-4CB6-9C7B-214ECB1FD6E9}"/>
              </a:ext>
            </a:extLst>
          </p:cNvPr>
          <p:cNvSpPr/>
          <p:nvPr/>
        </p:nvSpPr>
        <p:spPr>
          <a:xfrm>
            <a:off x="9597655" y="9677837"/>
            <a:ext cx="77759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F673C1-09DE-46C0-8FFD-DCD56AF9B2DB}"/>
              </a:ext>
            </a:extLst>
          </p:cNvPr>
          <p:cNvSpPr/>
          <p:nvPr/>
        </p:nvSpPr>
        <p:spPr>
          <a:xfrm>
            <a:off x="9595333" y="11090237"/>
            <a:ext cx="77759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3F6C57-E15C-431D-9FBC-75F09EAEA552}"/>
              </a:ext>
            </a:extLst>
          </p:cNvPr>
          <p:cNvSpPr/>
          <p:nvPr/>
        </p:nvSpPr>
        <p:spPr>
          <a:xfrm>
            <a:off x="10744182" y="1775525"/>
            <a:ext cx="69248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B804E9-7AA9-42A4-AD5C-1056FC04C683}"/>
              </a:ext>
            </a:extLst>
          </p:cNvPr>
          <p:cNvSpPr/>
          <p:nvPr/>
        </p:nvSpPr>
        <p:spPr>
          <a:xfrm>
            <a:off x="10741860" y="3187925"/>
            <a:ext cx="69248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85C120-0F9C-4906-B03D-97192BCC976A}"/>
              </a:ext>
            </a:extLst>
          </p:cNvPr>
          <p:cNvSpPr/>
          <p:nvPr/>
        </p:nvSpPr>
        <p:spPr>
          <a:xfrm>
            <a:off x="16865679" y="6223450"/>
            <a:ext cx="5589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900EBD-2740-4DF4-9913-8A977F547E68}"/>
              </a:ext>
            </a:extLst>
          </p:cNvPr>
          <p:cNvSpPr/>
          <p:nvPr/>
        </p:nvSpPr>
        <p:spPr>
          <a:xfrm>
            <a:off x="16863357" y="7635850"/>
            <a:ext cx="5589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9DCDB8-0E1C-4F30-9EB7-E73CEC95B714}"/>
              </a:ext>
            </a:extLst>
          </p:cNvPr>
          <p:cNvSpPr/>
          <p:nvPr/>
        </p:nvSpPr>
        <p:spPr>
          <a:xfrm>
            <a:off x="13733715" y="15636102"/>
            <a:ext cx="46818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03AC84-2530-49F2-88A4-BB5641CBFC57}"/>
              </a:ext>
            </a:extLst>
          </p:cNvPr>
          <p:cNvSpPr/>
          <p:nvPr/>
        </p:nvSpPr>
        <p:spPr>
          <a:xfrm>
            <a:off x="13733715" y="17213265"/>
            <a:ext cx="46818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DAB588-093B-46A0-B90C-998F1935D6E2}"/>
              </a:ext>
            </a:extLst>
          </p:cNvPr>
          <p:cNvSpPr/>
          <p:nvPr/>
        </p:nvSpPr>
        <p:spPr>
          <a:xfrm>
            <a:off x="13765611" y="18790428"/>
            <a:ext cx="46818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1541215-BFA2-4FBE-AED0-3F2AE8E9B1E3}"/>
              </a:ext>
            </a:extLst>
          </p:cNvPr>
          <p:cNvSpPr/>
          <p:nvPr/>
        </p:nvSpPr>
        <p:spPr>
          <a:xfrm>
            <a:off x="16863355" y="12502637"/>
            <a:ext cx="5589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1A8F8A-BA0A-4AA9-B95E-4B2ECE9701C0}"/>
              </a:ext>
            </a:extLst>
          </p:cNvPr>
          <p:cNvSpPr/>
          <p:nvPr/>
        </p:nvSpPr>
        <p:spPr>
          <a:xfrm>
            <a:off x="16865680" y="13915037"/>
            <a:ext cx="5589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D8B317-ACDF-4641-8BEA-5719D95EF133}"/>
              </a:ext>
            </a:extLst>
          </p:cNvPr>
          <p:cNvSpPr/>
          <p:nvPr/>
        </p:nvSpPr>
        <p:spPr>
          <a:xfrm>
            <a:off x="3544183" y="1324091"/>
            <a:ext cx="171893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9762AC-548F-4A3D-9584-99F88D6F6405}"/>
              </a:ext>
            </a:extLst>
          </p:cNvPr>
          <p:cNvSpPr/>
          <p:nvPr/>
        </p:nvSpPr>
        <p:spPr>
          <a:xfrm>
            <a:off x="3528234" y="6329123"/>
            <a:ext cx="112882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0D9AAA-EF23-40A4-AE57-A59136B883CC}"/>
              </a:ext>
            </a:extLst>
          </p:cNvPr>
          <p:cNvSpPr/>
          <p:nvPr/>
        </p:nvSpPr>
        <p:spPr>
          <a:xfrm>
            <a:off x="3497771" y="15781551"/>
            <a:ext cx="11897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116669-4705-438B-BCE0-8FB044BA14A1}"/>
              </a:ext>
            </a:extLst>
          </p:cNvPr>
          <p:cNvSpPr/>
          <p:nvPr/>
        </p:nvSpPr>
        <p:spPr>
          <a:xfrm>
            <a:off x="3497771" y="17518949"/>
            <a:ext cx="11897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3573DF-D1C4-4E11-9D21-751800DDA340}"/>
              </a:ext>
            </a:extLst>
          </p:cNvPr>
          <p:cNvSpPr/>
          <p:nvPr/>
        </p:nvSpPr>
        <p:spPr>
          <a:xfrm>
            <a:off x="3497771" y="19196978"/>
            <a:ext cx="11897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499C0EF-5563-4A91-9C53-777A39CE2D49}"/>
              </a:ext>
            </a:extLst>
          </p:cNvPr>
          <p:cNvSpPr txBox="1"/>
          <p:nvPr/>
        </p:nvSpPr>
        <p:spPr>
          <a:xfrm>
            <a:off x="22005811" y="2044277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399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6C76639-CF4B-44ED-BC98-8B56B565216A}"/>
              </a:ext>
            </a:extLst>
          </p:cNvPr>
          <p:cNvSpPr txBox="1"/>
          <p:nvPr/>
        </p:nvSpPr>
        <p:spPr>
          <a:xfrm>
            <a:off x="2328308" y="2044277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390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B524CF6-CD25-4485-9866-85F49BD95C69}"/>
              </a:ext>
            </a:extLst>
          </p:cNvPr>
          <p:cNvSpPr/>
          <p:nvPr/>
        </p:nvSpPr>
        <p:spPr>
          <a:xfrm>
            <a:off x="3423802" y="6223450"/>
            <a:ext cx="23367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1F506-F3C1-4C82-AB39-D4D30E0CED2B}"/>
              </a:ext>
            </a:extLst>
          </p:cNvPr>
          <p:cNvSpPr/>
          <p:nvPr/>
        </p:nvSpPr>
        <p:spPr>
          <a:xfrm>
            <a:off x="3421480" y="7635850"/>
            <a:ext cx="23367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0EE92D-404A-4C1A-824B-874763AAC1D2}"/>
              </a:ext>
            </a:extLst>
          </p:cNvPr>
          <p:cNvSpPr/>
          <p:nvPr/>
        </p:nvSpPr>
        <p:spPr>
          <a:xfrm>
            <a:off x="3423802" y="12502637"/>
            <a:ext cx="23367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B413B-FAC5-4D23-853C-0C039ACD66E6}"/>
              </a:ext>
            </a:extLst>
          </p:cNvPr>
          <p:cNvSpPr/>
          <p:nvPr/>
        </p:nvSpPr>
        <p:spPr>
          <a:xfrm>
            <a:off x="3426127" y="13915037"/>
            <a:ext cx="23367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F7E698-51DD-45FC-BBAE-0F5A95F28F48}"/>
              </a:ext>
            </a:extLst>
          </p:cNvPr>
          <p:cNvSpPr/>
          <p:nvPr/>
        </p:nvSpPr>
        <p:spPr>
          <a:xfrm>
            <a:off x="3573880" y="9363043"/>
            <a:ext cx="108651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3522BB-4CE6-41E7-BE09-B904AE12CE67}"/>
              </a:ext>
            </a:extLst>
          </p:cNvPr>
          <p:cNvSpPr/>
          <p:nvPr/>
        </p:nvSpPr>
        <p:spPr>
          <a:xfrm>
            <a:off x="3571558" y="10775443"/>
            <a:ext cx="108651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16FE16-5257-49F7-92E4-8EAA3EBCC8C7}"/>
              </a:ext>
            </a:extLst>
          </p:cNvPr>
          <p:cNvSpPr/>
          <p:nvPr/>
        </p:nvSpPr>
        <p:spPr>
          <a:xfrm>
            <a:off x="5002186" y="1618129"/>
            <a:ext cx="9585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058C93-2A73-46F8-84C1-E0528FD9ADAB}"/>
              </a:ext>
            </a:extLst>
          </p:cNvPr>
          <p:cNvSpPr/>
          <p:nvPr/>
        </p:nvSpPr>
        <p:spPr>
          <a:xfrm>
            <a:off x="4999864" y="3030529"/>
            <a:ext cx="9585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5F348F-88BF-40A1-99F0-139BD1D55EA9}"/>
              </a:ext>
            </a:extLst>
          </p:cNvPr>
          <p:cNvSpPr/>
          <p:nvPr/>
        </p:nvSpPr>
        <p:spPr>
          <a:xfrm>
            <a:off x="9184325" y="4784386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D1164-4E9D-4C3B-A955-1C70FE3EA67C}"/>
              </a:ext>
            </a:extLst>
          </p:cNvPr>
          <p:cNvSpPr/>
          <p:nvPr/>
        </p:nvSpPr>
        <p:spPr>
          <a:xfrm>
            <a:off x="9336725" y="6354183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8CBDA9-0BFF-448D-88C2-247A0630303E}"/>
              </a:ext>
            </a:extLst>
          </p:cNvPr>
          <p:cNvSpPr/>
          <p:nvPr/>
        </p:nvSpPr>
        <p:spPr>
          <a:xfrm>
            <a:off x="9286555" y="7867838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28DA7B-A548-4965-A111-011354E4E8EB}"/>
              </a:ext>
            </a:extLst>
          </p:cNvPr>
          <p:cNvSpPr/>
          <p:nvPr/>
        </p:nvSpPr>
        <p:spPr>
          <a:xfrm>
            <a:off x="9336725" y="15646747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3B714A-5A9D-4EF3-A41F-6E5569962E7A}"/>
              </a:ext>
            </a:extLst>
          </p:cNvPr>
          <p:cNvSpPr/>
          <p:nvPr/>
        </p:nvSpPr>
        <p:spPr>
          <a:xfrm>
            <a:off x="9336725" y="17300476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60BC4A-1B7B-4CFB-B938-B0B2ECD7B4BC}"/>
              </a:ext>
            </a:extLst>
          </p:cNvPr>
          <p:cNvSpPr/>
          <p:nvPr/>
        </p:nvSpPr>
        <p:spPr>
          <a:xfrm>
            <a:off x="9336725" y="18712876"/>
            <a:ext cx="54035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3F4B4A-73A1-4199-B46D-B9F7B01FDB79}"/>
              </a:ext>
            </a:extLst>
          </p:cNvPr>
          <p:cNvSpPr/>
          <p:nvPr/>
        </p:nvSpPr>
        <p:spPr>
          <a:xfrm>
            <a:off x="12482623" y="12518244"/>
            <a:ext cx="10023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2DC490-BE09-4D26-8BC1-5F3FADD28E16}"/>
              </a:ext>
            </a:extLst>
          </p:cNvPr>
          <p:cNvSpPr/>
          <p:nvPr/>
        </p:nvSpPr>
        <p:spPr>
          <a:xfrm>
            <a:off x="21031200" y="14355560"/>
            <a:ext cx="1474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01800F-C005-4FE3-860A-5BF3E8E68A80}"/>
              </a:ext>
            </a:extLst>
          </p:cNvPr>
          <p:cNvSpPr/>
          <p:nvPr/>
        </p:nvSpPr>
        <p:spPr>
          <a:xfrm>
            <a:off x="21031200" y="15908650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CF8B0D0-3D50-475A-962C-27F1740D50F6}"/>
              </a:ext>
            </a:extLst>
          </p:cNvPr>
          <p:cNvSpPr/>
          <p:nvPr/>
        </p:nvSpPr>
        <p:spPr>
          <a:xfrm>
            <a:off x="21031199" y="17365251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246034-7C03-498C-A1EA-C652A08853BA}"/>
              </a:ext>
            </a:extLst>
          </p:cNvPr>
          <p:cNvSpPr/>
          <p:nvPr/>
        </p:nvSpPr>
        <p:spPr>
          <a:xfrm>
            <a:off x="21031198" y="18865276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A432C4-8631-496C-B8EF-6E4488316AE6}"/>
              </a:ext>
            </a:extLst>
          </p:cNvPr>
          <p:cNvSpPr txBox="1"/>
          <p:nvPr/>
        </p:nvSpPr>
        <p:spPr>
          <a:xfrm>
            <a:off x="2101662" y="2044277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399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58A653D-31A5-494A-B0F0-7CA4545E34DD}"/>
              </a:ext>
            </a:extLst>
          </p:cNvPr>
          <p:cNvSpPr txBox="1"/>
          <p:nvPr/>
        </p:nvSpPr>
        <p:spPr>
          <a:xfrm>
            <a:off x="22005811" y="2044277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408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5C3321-9A3E-40F4-93F6-AF0FFCED5DB0}"/>
              </a:ext>
            </a:extLst>
          </p:cNvPr>
          <p:cNvSpPr/>
          <p:nvPr/>
        </p:nvSpPr>
        <p:spPr>
          <a:xfrm>
            <a:off x="3317358" y="8160928"/>
            <a:ext cx="12408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4E1939-E196-4659-B334-8FC6AD29F73D}"/>
              </a:ext>
            </a:extLst>
          </p:cNvPr>
          <p:cNvSpPr/>
          <p:nvPr/>
        </p:nvSpPr>
        <p:spPr>
          <a:xfrm>
            <a:off x="3083441" y="9998244"/>
            <a:ext cx="1474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896EE0-A15E-4308-AD49-8DDC67AF3CE3}"/>
              </a:ext>
            </a:extLst>
          </p:cNvPr>
          <p:cNvSpPr/>
          <p:nvPr/>
        </p:nvSpPr>
        <p:spPr>
          <a:xfrm>
            <a:off x="3083441" y="11551334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B47078-F05B-4DE9-80C7-A9A591632C74}"/>
              </a:ext>
            </a:extLst>
          </p:cNvPr>
          <p:cNvSpPr/>
          <p:nvPr/>
        </p:nvSpPr>
        <p:spPr>
          <a:xfrm>
            <a:off x="3083440" y="13007935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B19D3E-D368-438C-9741-FDE6C6AB621D}"/>
              </a:ext>
            </a:extLst>
          </p:cNvPr>
          <p:cNvSpPr/>
          <p:nvPr/>
        </p:nvSpPr>
        <p:spPr>
          <a:xfrm>
            <a:off x="3083439" y="14507960"/>
            <a:ext cx="1474813" cy="11076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E15EC8-D44D-4F45-9E7D-B1269965E937}"/>
              </a:ext>
            </a:extLst>
          </p:cNvPr>
          <p:cNvSpPr/>
          <p:nvPr/>
        </p:nvSpPr>
        <p:spPr>
          <a:xfrm>
            <a:off x="4611000" y="4947911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F64E49-BC1E-411B-8C1E-38FEBBE7C0F2}"/>
              </a:ext>
            </a:extLst>
          </p:cNvPr>
          <p:cNvSpPr/>
          <p:nvPr/>
        </p:nvSpPr>
        <p:spPr>
          <a:xfrm>
            <a:off x="4611000" y="6610135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C23285-1950-420E-BCFE-8F15FA79F1BA}"/>
              </a:ext>
            </a:extLst>
          </p:cNvPr>
          <p:cNvSpPr/>
          <p:nvPr/>
        </p:nvSpPr>
        <p:spPr>
          <a:xfrm>
            <a:off x="4611000" y="8160928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F5D508-20B0-4389-895D-45D26E24AC0B}"/>
              </a:ext>
            </a:extLst>
          </p:cNvPr>
          <p:cNvSpPr/>
          <p:nvPr/>
        </p:nvSpPr>
        <p:spPr>
          <a:xfrm>
            <a:off x="4763400" y="9895822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888226-F8B5-4EBE-9F94-16ED1FFCD801}"/>
              </a:ext>
            </a:extLst>
          </p:cNvPr>
          <p:cNvSpPr/>
          <p:nvPr/>
        </p:nvSpPr>
        <p:spPr>
          <a:xfrm>
            <a:off x="4611000" y="11475134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8DE84C-2C33-46D0-A0DD-37ADD500A4A9}"/>
              </a:ext>
            </a:extLst>
          </p:cNvPr>
          <p:cNvSpPr/>
          <p:nvPr/>
        </p:nvSpPr>
        <p:spPr>
          <a:xfrm>
            <a:off x="4763399" y="14431760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BFC09F-7905-4D8F-B155-650B5DABBE37}"/>
              </a:ext>
            </a:extLst>
          </p:cNvPr>
          <p:cNvSpPr/>
          <p:nvPr/>
        </p:nvSpPr>
        <p:spPr>
          <a:xfrm>
            <a:off x="4763400" y="12925520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0E4E45-AD84-4740-8823-C438D5CC3CD9}"/>
              </a:ext>
            </a:extLst>
          </p:cNvPr>
          <p:cNvSpPr/>
          <p:nvPr/>
        </p:nvSpPr>
        <p:spPr>
          <a:xfrm>
            <a:off x="13840060" y="4947911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492CDA-4FFE-42BC-A2B6-5ECA1AAD467D}"/>
              </a:ext>
            </a:extLst>
          </p:cNvPr>
          <p:cNvSpPr/>
          <p:nvPr/>
        </p:nvSpPr>
        <p:spPr>
          <a:xfrm>
            <a:off x="13840060" y="6610135"/>
            <a:ext cx="30657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5F7D4A-EBC8-49A9-BB06-069E153A9DA9}"/>
              </a:ext>
            </a:extLst>
          </p:cNvPr>
          <p:cNvSpPr/>
          <p:nvPr/>
        </p:nvSpPr>
        <p:spPr>
          <a:xfrm>
            <a:off x="11811000" y="8160928"/>
            <a:ext cx="50947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8CFFDD-BAD0-47AC-A3BB-DA38F47E5139}"/>
              </a:ext>
            </a:extLst>
          </p:cNvPr>
          <p:cNvSpPr/>
          <p:nvPr/>
        </p:nvSpPr>
        <p:spPr>
          <a:xfrm>
            <a:off x="11963400" y="9895822"/>
            <a:ext cx="50947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F9C7A7-E184-461C-A360-DC6B2EEA52D6}"/>
              </a:ext>
            </a:extLst>
          </p:cNvPr>
          <p:cNvSpPr/>
          <p:nvPr/>
        </p:nvSpPr>
        <p:spPr>
          <a:xfrm>
            <a:off x="11811000" y="11475134"/>
            <a:ext cx="50947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C08E133-2395-4ED2-B13D-A1C9DBF0824F}"/>
              </a:ext>
            </a:extLst>
          </p:cNvPr>
          <p:cNvSpPr/>
          <p:nvPr/>
        </p:nvSpPr>
        <p:spPr>
          <a:xfrm>
            <a:off x="11963399" y="14431760"/>
            <a:ext cx="50947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90E8AB-806B-4BF1-BBE6-379685FB5716}"/>
              </a:ext>
            </a:extLst>
          </p:cNvPr>
          <p:cNvSpPr/>
          <p:nvPr/>
        </p:nvSpPr>
        <p:spPr>
          <a:xfrm>
            <a:off x="11963400" y="12925520"/>
            <a:ext cx="50947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89F3B1-1282-4424-8BB9-4A2828C08D3B}"/>
              </a:ext>
            </a:extLst>
          </p:cNvPr>
          <p:cNvSpPr/>
          <p:nvPr/>
        </p:nvSpPr>
        <p:spPr>
          <a:xfrm>
            <a:off x="4710652" y="1843956"/>
            <a:ext cx="177240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6D2CD2-1928-4D8A-8839-AEEF76617BDD}"/>
              </a:ext>
            </a:extLst>
          </p:cNvPr>
          <p:cNvSpPr/>
          <p:nvPr/>
        </p:nvSpPr>
        <p:spPr>
          <a:xfrm>
            <a:off x="4710652" y="3322269"/>
            <a:ext cx="177240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07F003-798E-43AE-8FD5-327D6765BA32}"/>
              </a:ext>
            </a:extLst>
          </p:cNvPr>
          <p:cNvSpPr txBox="1"/>
          <p:nvPr/>
        </p:nvSpPr>
        <p:spPr>
          <a:xfrm>
            <a:off x="1974071" y="1611256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408</a:t>
            </a:r>
            <a:endParaRPr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732AF5-10F1-4BED-B6DD-976C9D38D771}"/>
              </a:ext>
            </a:extLst>
          </p:cNvPr>
          <p:cNvSpPr txBox="1"/>
          <p:nvPr/>
        </p:nvSpPr>
        <p:spPr>
          <a:xfrm>
            <a:off x="21987971" y="16092076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414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FD92D8-525B-4DE9-ADD7-5469D448A398}"/>
              </a:ext>
            </a:extLst>
          </p:cNvPr>
          <p:cNvSpPr/>
          <p:nvPr/>
        </p:nvSpPr>
        <p:spPr>
          <a:xfrm>
            <a:off x="3456010" y="3322269"/>
            <a:ext cx="135773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27CB25-A412-4BD5-BB9F-3969F71A1683}"/>
              </a:ext>
            </a:extLst>
          </p:cNvPr>
          <p:cNvSpPr/>
          <p:nvPr/>
        </p:nvSpPr>
        <p:spPr>
          <a:xfrm>
            <a:off x="3456010" y="4800582"/>
            <a:ext cx="135773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DDB174-A4A3-457C-8900-30AAFB0BB89E}"/>
              </a:ext>
            </a:extLst>
          </p:cNvPr>
          <p:cNvSpPr/>
          <p:nvPr/>
        </p:nvSpPr>
        <p:spPr>
          <a:xfrm>
            <a:off x="3076781" y="12714749"/>
            <a:ext cx="19272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D3A114-651B-45E3-9E09-FAE8B654ABE9}"/>
              </a:ext>
            </a:extLst>
          </p:cNvPr>
          <p:cNvSpPr/>
          <p:nvPr/>
        </p:nvSpPr>
        <p:spPr>
          <a:xfrm>
            <a:off x="15714920" y="1593094"/>
            <a:ext cx="6634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B050FB-05DB-4B82-8CBB-A7A558A02585}"/>
              </a:ext>
            </a:extLst>
          </p:cNvPr>
          <p:cNvSpPr/>
          <p:nvPr/>
        </p:nvSpPr>
        <p:spPr>
          <a:xfrm>
            <a:off x="15714919" y="6644538"/>
            <a:ext cx="6634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90ACDC-D29B-4AB4-8D9D-C54FDAE62C79}"/>
              </a:ext>
            </a:extLst>
          </p:cNvPr>
          <p:cNvSpPr/>
          <p:nvPr/>
        </p:nvSpPr>
        <p:spPr>
          <a:xfrm>
            <a:off x="3456010" y="6368274"/>
            <a:ext cx="120249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62C7-BD20-4A16-986D-A1C80782A7D5}"/>
              </a:ext>
            </a:extLst>
          </p:cNvPr>
          <p:cNvSpPr/>
          <p:nvPr/>
        </p:nvSpPr>
        <p:spPr>
          <a:xfrm>
            <a:off x="3456010" y="7904538"/>
            <a:ext cx="120249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7DF905-7970-4886-B651-944B1923E478}"/>
              </a:ext>
            </a:extLst>
          </p:cNvPr>
          <p:cNvSpPr/>
          <p:nvPr/>
        </p:nvSpPr>
        <p:spPr>
          <a:xfrm>
            <a:off x="3456010" y="9440802"/>
            <a:ext cx="120249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690DD3-A056-416B-9848-21DF6877F57A}"/>
              </a:ext>
            </a:extLst>
          </p:cNvPr>
          <p:cNvSpPr/>
          <p:nvPr/>
        </p:nvSpPr>
        <p:spPr>
          <a:xfrm>
            <a:off x="3456010" y="11178485"/>
            <a:ext cx="120249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E07DD9-E7D7-4986-B4F7-A17BD0DD7BDD}"/>
              </a:ext>
            </a:extLst>
          </p:cNvPr>
          <p:cNvSpPr/>
          <p:nvPr/>
        </p:nvSpPr>
        <p:spPr>
          <a:xfrm>
            <a:off x="3696346" y="14419602"/>
            <a:ext cx="186532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8809AF-FA32-4A78-ABD8-22D9D40DC74B}"/>
              </a:ext>
            </a:extLst>
          </p:cNvPr>
          <p:cNvSpPr/>
          <p:nvPr/>
        </p:nvSpPr>
        <p:spPr>
          <a:xfrm>
            <a:off x="3696344" y="16037018"/>
            <a:ext cx="186532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87F70E-7B74-4D96-9B9F-9CE10CF3D141}"/>
              </a:ext>
            </a:extLst>
          </p:cNvPr>
          <p:cNvSpPr/>
          <p:nvPr/>
        </p:nvSpPr>
        <p:spPr>
          <a:xfrm>
            <a:off x="3696344" y="18942613"/>
            <a:ext cx="186532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E40CB8-9922-434D-A75D-4BFC6A78D0C7}"/>
              </a:ext>
            </a:extLst>
          </p:cNvPr>
          <p:cNvSpPr/>
          <p:nvPr/>
        </p:nvSpPr>
        <p:spPr>
          <a:xfrm>
            <a:off x="3696344" y="17475087"/>
            <a:ext cx="186532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35C984F-6760-4E93-83AD-3151D2C1A03A}"/>
              </a:ext>
            </a:extLst>
          </p:cNvPr>
          <p:cNvSpPr txBox="1"/>
          <p:nvPr/>
        </p:nvSpPr>
        <p:spPr>
          <a:xfrm>
            <a:off x="2183328" y="2079166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414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2FFCBC-A574-49E2-9317-2DE1B0A02F06}"/>
              </a:ext>
            </a:extLst>
          </p:cNvPr>
          <p:cNvSpPr txBox="1"/>
          <p:nvPr/>
        </p:nvSpPr>
        <p:spPr>
          <a:xfrm>
            <a:off x="21796580" y="20778945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423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580B8B-E29E-4B33-A52E-CEC2A0AE5426}"/>
              </a:ext>
            </a:extLst>
          </p:cNvPr>
          <p:cNvSpPr/>
          <p:nvPr/>
        </p:nvSpPr>
        <p:spPr>
          <a:xfrm>
            <a:off x="3317358" y="13047842"/>
            <a:ext cx="19272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ED3283-B504-49D3-8766-C5345BC67B4B}"/>
              </a:ext>
            </a:extLst>
          </p:cNvPr>
          <p:cNvSpPr/>
          <p:nvPr/>
        </p:nvSpPr>
        <p:spPr>
          <a:xfrm>
            <a:off x="3317358" y="1593094"/>
            <a:ext cx="6634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055EC5-67F2-40F0-A9F5-8ADC7A2C3624}"/>
              </a:ext>
            </a:extLst>
          </p:cNvPr>
          <p:cNvSpPr/>
          <p:nvPr/>
        </p:nvSpPr>
        <p:spPr>
          <a:xfrm>
            <a:off x="3317357" y="6523921"/>
            <a:ext cx="6634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7F2F36-DF89-418B-BB7D-99B92DE6E03F}"/>
              </a:ext>
            </a:extLst>
          </p:cNvPr>
          <p:cNvSpPr/>
          <p:nvPr/>
        </p:nvSpPr>
        <p:spPr>
          <a:xfrm>
            <a:off x="3696346" y="14419602"/>
            <a:ext cx="73189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6A8210-29A8-47F2-BAE7-7C9683BF96DF}"/>
              </a:ext>
            </a:extLst>
          </p:cNvPr>
          <p:cNvSpPr/>
          <p:nvPr/>
        </p:nvSpPr>
        <p:spPr>
          <a:xfrm>
            <a:off x="3696344" y="16037018"/>
            <a:ext cx="73189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F9C85F-795C-426D-A9DB-10724D0E007F}"/>
              </a:ext>
            </a:extLst>
          </p:cNvPr>
          <p:cNvSpPr/>
          <p:nvPr/>
        </p:nvSpPr>
        <p:spPr>
          <a:xfrm>
            <a:off x="3696344" y="18942613"/>
            <a:ext cx="73189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01D246-D05F-4928-A876-2369478F3906}"/>
              </a:ext>
            </a:extLst>
          </p:cNvPr>
          <p:cNvSpPr/>
          <p:nvPr/>
        </p:nvSpPr>
        <p:spPr>
          <a:xfrm>
            <a:off x="3696344" y="17475087"/>
            <a:ext cx="73189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410AFD-76B2-438C-95CF-EBF11A034996}"/>
              </a:ext>
            </a:extLst>
          </p:cNvPr>
          <p:cNvSpPr/>
          <p:nvPr/>
        </p:nvSpPr>
        <p:spPr>
          <a:xfrm>
            <a:off x="9165024" y="9712077"/>
            <a:ext cx="10654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A80054-E466-4980-AF38-6156C2A89660}"/>
              </a:ext>
            </a:extLst>
          </p:cNvPr>
          <p:cNvSpPr/>
          <p:nvPr/>
        </p:nvSpPr>
        <p:spPr>
          <a:xfrm>
            <a:off x="9165022" y="11329493"/>
            <a:ext cx="10654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551671-3396-44B8-8F7B-79C9D0B38D8F}"/>
              </a:ext>
            </a:extLst>
          </p:cNvPr>
          <p:cNvSpPr/>
          <p:nvPr/>
        </p:nvSpPr>
        <p:spPr>
          <a:xfrm>
            <a:off x="17862698" y="1728519"/>
            <a:ext cx="44546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40AAF9-AA86-4599-A0AF-2F7F697182F5}"/>
              </a:ext>
            </a:extLst>
          </p:cNvPr>
          <p:cNvSpPr/>
          <p:nvPr/>
        </p:nvSpPr>
        <p:spPr>
          <a:xfrm>
            <a:off x="20393247" y="3348424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726D5D-418E-47DF-9E3B-575C19558AAE}"/>
              </a:ext>
            </a:extLst>
          </p:cNvPr>
          <p:cNvSpPr/>
          <p:nvPr/>
        </p:nvSpPr>
        <p:spPr>
          <a:xfrm>
            <a:off x="20393247" y="11427937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C79FB7-93A1-4C1C-9DE5-B910A7CD999B}"/>
              </a:ext>
            </a:extLst>
          </p:cNvPr>
          <p:cNvSpPr/>
          <p:nvPr/>
        </p:nvSpPr>
        <p:spPr>
          <a:xfrm>
            <a:off x="20393247" y="4968329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A23182-D458-4D01-A562-5C51469E9033}"/>
              </a:ext>
            </a:extLst>
          </p:cNvPr>
          <p:cNvSpPr/>
          <p:nvPr/>
        </p:nvSpPr>
        <p:spPr>
          <a:xfrm>
            <a:off x="20545647" y="9638996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3485C3-40AE-4529-86DA-1ABE2D6089BA}"/>
              </a:ext>
            </a:extLst>
          </p:cNvPr>
          <p:cNvSpPr/>
          <p:nvPr/>
        </p:nvSpPr>
        <p:spPr>
          <a:xfrm>
            <a:off x="20393247" y="6435834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777C94-363E-465B-9C6D-56B072BF5DF9}"/>
              </a:ext>
            </a:extLst>
          </p:cNvPr>
          <p:cNvSpPr/>
          <p:nvPr/>
        </p:nvSpPr>
        <p:spPr>
          <a:xfrm>
            <a:off x="20545647" y="8068114"/>
            <a:ext cx="19240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B32E28-5727-46C6-85C7-7BD2E951DE92}"/>
              </a:ext>
            </a:extLst>
          </p:cNvPr>
          <p:cNvSpPr/>
          <p:nvPr/>
        </p:nvSpPr>
        <p:spPr>
          <a:xfrm>
            <a:off x="12078586" y="14875252"/>
            <a:ext cx="102387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4D224D-8499-4791-B103-6F2E77E01192}"/>
              </a:ext>
            </a:extLst>
          </p:cNvPr>
          <p:cNvSpPr/>
          <p:nvPr/>
        </p:nvSpPr>
        <p:spPr>
          <a:xfrm>
            <a:off x="12078586" y="16420040"/>
            <a:ext cx="102387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64648F1-A8F8-4C98-B74F-51283F6A01F2}"/>
              </a:ext>
            </a:extLst>
          </p:cNvPr>
          <p:cNvSpPr/>
          <p:nvPr/>
        </p:nvSpPr>
        <p:spPr>
          <a:xfrm>
            <a:off x="12230986" y="19276171"/>
            <a:ext cx="102387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2DD032-D94A-43E8-BE40-62C3A3B6F065}"/>
              </a:ext>
            </a:extLst>
          </p:cNvPr>
          <p:cNvSpPr/>
          <p:nvPr/>
        </p:nvSpPr>
        <p:spPr>
          <a:xfrm>
            <a:off x="12133307" y="17855383"/>
            <a:ext cx="102387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6E58C3A-6630-4665-A222-BA291BF8E77A}"/>
              </a:ext>
            </a:extLst>
          </p:cNvPr>
          <p:cNvSpPr txBox="1"/>
          <p:nvPr/>
        </p:nvSpPr>
        <p:spPr>
          <a:xfrm>
            <a:off x="2253938" y="20834967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423</a:t>
            </a:r>
            <a:endParaRPr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D82997-B4AC-4BA6-A9D3-39350AACAE0F}"/>
              </a:ext>
            </a:extLst>
          </p:cNvPr>
          <p:cNvSpPr txBox="1"/>
          <p:nvPr/>
        </p:nvSpPr>
        <p:spPr>
          <a:xfrm>
            <a:off x="21925305" y="21103581"/>
            <a:ext cx="893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/>
              <a:t>435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9BCFF0-B9D8-4FAC-954C-FF36362B46E9}"/>
              </a:ext>
            </a:extLst>
          </p:cNvPr>
          <p:cNvSpPr/>
          <p:nvPr/>
        </p:nvSpPr>
        <p:spPr>
          <a:xfrm>
            <a:off x="3354970" y="12816111"/>
            <a:ext cx="21739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30C60E-B2E8-4EB1-9128-4A5B217A443A}"/>
              </a:ext>
            </a:extLst>
          </p:cNvPr>
          <p:cNvSpPr/>
          <p:nvPr/>
        </p:nvSpPr>
        <p:spPr>
          <a:xfrm>
            <a:off x="3354971" y="14228511"/>
            <a:ext cx="21739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CCF1CF-1794-49D9-B9B4-BF5E5CEA45B0}"/>
              </a:ext>
            </a:extLst>
          </p:cNvPr>
          <p:cNvSpPr/>
          <p:nvPr/>
        </p:nvSpPr>
        <p:spPr>
          <a:xfrm>
            <a:off x="4253023" y="16081612"/>
            <a:ext cx="12759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66E5B-1B36-4849-A339-889F5917E27F}"/>
              </a:ext>
            </a:extLst>
          </p:cNvPr>
          <p:cNvSpPr/>
          <p:nvPr/>
        </p:nvSpPr>
        <p:spPr>
          <a:xfrm>
            <a:off x="4253023" y="17689129"/>
            <a:ext cx="12759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0D12DA-85B8-43DC-B3A2-5CBDFDE3A9BA}"/>
              </a:ext>
            </a:extLst>
          </p:cNvPr>
          <p:cNvSpPr/>
          <p:nvPr/>
        </p:nvSpPr>
        <p:spPr>
          <a:xfrm>
            <a:off x="4253023" y="19296646"/>
            <a:ext cx="12759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9E83C1-EB6E-43DE-B031-624497D2B8E4}"/>
              </a:ext>
            </a:extLst>
          </p:cNvPr>
          <p:cNvSpPr/>
          <p:nvPr/>
        </p:nvSpPr>
        <p:spPr>
          <a:xfrm>
            <a:off x="5622853" y="3335414"/>
            <a:ext cx="120484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DB4E0A-A2D0-48FB-A126-2B069298F9E0}"/>
              </a:ext>
            </a:extLst>
          </p:cNvPr>
          <p:cNvSpPr/>
          <p:nvPr/>
        </p:nvSpPr>
        <p:spPr>
          <a:xfrm>
            <a:off x="5622853" y="4877554"/>
            <a:ext cx="120484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1B6B98-5A8B-4E09-8A02-613B286DE414}"/>
              </a:ext>
            </a:extLst>
          </p:cNvPr>
          <p:cNvSpPr/>
          <p:nvPr/>
        </p:nvSpPr>
        <p:spPr>
          <a:xfrm>
            <a:off x="5622852" y="6419694"/>
            <a:ext cx="10538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0556A-4927-4146-AF4D-68603ED424E6}"/>
              </a:ext>
            </a:extLst>
          </p:cNvPr>
          <p:cNvSpPr/>
          <p:nvPr/>
        </p:nvSpPr>
        <p:spPr>
          <a:xfrm>
            <a:off x="5622851" y="8117821"/>
            <a:ext cx="10538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A9B9E-F82F-46CD-B0F9-EB97237EA649}"/>
              </a:ext>
            </a:extLst>
          </p:cNvPr>
          <p:cNvSpPr/>
          <p:nvPr/>
        </p:nvSpPr>
        <p:spPr>
          <a:xfrm>
            <a:off x="5528931" y="11317511"/>
            <a:ext cx="10538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A28D5B-EC8D-4A12-8DD9-AB7E5D10B825}"/>
              </a:ext>
            </a:extLst>
          </p:cNvPr>
          <p:cNvSpPr/>
          <p:nvPr/>
        </p:nvSpPr>
        <p:spPr>
          <a:xfrm>
            <a:off x="5622850" y="9775371"/>
            <a:ext cx="10538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EA3247-C713-47A1-B5BA-656C0BEEDB98}"/>
              </a:ext>
            </a:extLst>
          </p:cNvPr>
          <p:cNvSpPr/>
          <p:nvPr/>
        </p:nvSpPr>
        <p:spPr>
          <a:xfrm>
            <a:off x="16310343" y="6451869"/>
            <a:ext cx="61668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FF2AF7-9CE5-4157-9144-B52068E20FC8}"/>
              </a:ext>
            </a:extLst>
          </p:cNvPr>
          <p:cNvSpPr/>
          <p:nvPr/>
        </p:nvSpPr>
        <p:spPr>
          <a:xfrm>
            <a:off x="16310342" y="1355147"/>
            <a:ext cx="61668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25F973-A89E-4C24-B925-AF574B35401E}"/>
              </a:ext>
            </a:extLst>
          </p:cNvPr>
          <p:cNvSpPr/>
          <p:nvPr/>
        </p:nvSpPr>
        <p:spPr>
          <a:xfrm>
            <a:off x="5528931" y="14257455"/>
            <a:ext cx="169482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3FE830-8006-41A4-B6A9-928B1CCF4A88}"/>
              </a:ext>
            </a:extLst>
          </p:cNvPr>
          <p:cNvSpPr/>
          <p:nvPr/>
        </p:nvSpPr>
        <p:spPr>
          <a:xfrm>
            <a:off x="5681331" y="16099918"/>
            <a:ext cx="169482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6F3300-5C3B-48F5-907C-1863D4089638}"/>
              </a:ext>
            </a:extLst>
          </p:cNvPr>
          <p:cNvSpPr/>
          <p:nvPr/>
        </p:nvSpPr>
        <p:spPr>
          <a:xfrm>
            <a:off x="5622850" y="17681753"/>
            <a:ext cx="169482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F09A31-E5D7-4EF5-B73C-88E366DF0D20}"/>
              </a:ext>
            </a:extLst>
          </p:cNvPr>
          <p:cNvSpPr/>
          <p:nvPr/>
        </p:nvSpPr>
        <p:spPr>
          <a:xfrm>
            <a:off x="5528929" y="19176945"/>
            <a:ext cx="169482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1805BC-C562-4E3E-88CD-4E6C1B98D50E}"/>
              </a:ext>
            </a:extLst>
          </p:cNvPr>
          <p:cNvSpPr txBox="1"/>
          <p:nvPr/>
        </p:nvSpPr>
        <p:spPr>
          <a:xfrm>
            <a:off x="2286000" y="21157042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15</a:t>
            </a:r>
            <a:endParaRPr lang="zh-TW" altLang="en-US" sz="3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6312F0-C6F8-4A0C-A454-393DF338D586}"/>
              </a:ext>
            </a:extLst>
          </p:cNvPr>
          <p:cNvSpPr/>
          <p:nvPr/>
        </p:nvSpPr>
        <p:spPr>
          <a:xfrm>
            <a:off x="5622849" y="12812703"/>
            <a:ext cx="168543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E3310F2-D982-46D9-8D44-6914CCFBD200}"/>
              </a:ext>
            </a:extLst>
          </p:cNvPr>
          <p:cNvSpPr txBox="1"/>
          <p:nvPr/>
        </p:nvSpPr>
        <p:spPr>
          <a:xfrm>
            <a:off x="21927878" y="21077729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27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E1CE4D-16D2-4641-B6BF-2823F67216C9}"/>
              </a:ext>
            </a:extLst>
          </p:cNvPr>
          <p:cNvSpPr/>
          <p:nvPr/>
        </p:nvSpPr>
        <p:spPr>
          <a:xfrm>
            <a:off x="3359886" y="1546534"/>
            <a:ext cx="68473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032322-73C3-478D-BA95-0819577B944B}"/>
              </a:ext>
            </a:extLst>
          </p:cNvPr>
          <p:cNvSpPr/>
          <p:nvPr/>
        </p:nvSpPr>
        <p:spPr>
          <a:xfrm>
            <a:off x="3512286" y="3293818"/>
            <a:ext cx="6694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9FE6F7-B198-4E17-B7A8-8FF26FA1EB02}"/>
              </a:ext>
            </a:extLst>
          </p:cNvPr>
          <p:cNvSpPr/>
          <p:nvPr/>
        </p:nvSpPr>
        <p:spPr>
          <a:xfrm>
            <a:off x="3664686" y="9761958"/>
            <a:ext cx="66949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814594-C639-469F-9B66-09D13CA19C7C}"/>
              </a:ext>
            </a:extLst>
          </p:cNvPr>
          <p:cNvSpPr/>
          <p:nvPr/>
        </p:nvSpPr>
        <p:spPr>
          <a:xfrm>
            <a:off x="3664686" y="11404706"/>
            <a:ext cx="6694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366CDD-F8DC-4B7F-94D0-56DA75DD60A1}"/>
              </a:ext>
            </a:extLst>
          </p:cNvPr>
          <p:cNvSpPr/>
          <p:nvPr/>
        </p:nvSpPr>
        <p:spPr>
          <a:xfrm>
            <a:off x="3664684" y="12951240"/>
            <a:ext cx="69253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79F5FE-CA52-4B7C-84FE-2AFC73D38E4D}"/>
              </a:ext>
            </a:extLst>
          </p:cNvPr>
          <p:cNvSpPr/>
          <p:nvPr/>
        </p:nvSpPr>
        <p:spPr>
          <a:xfrm>
            <a:off x="3664684" y="14593988"/>
            <a:ext cx="58833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075EE6-A41E-40F2-A223-F113043DD0B8}"/>
              </a:ext>
            </a:extLst>
          </p:cNvPr>
          <p:cNvSpPr/>
          <p:nvPr/>
        </p:nvSpPr>
        <p:spPr>
          <a:xfrm>
            <a:off x="3664684" y="16140522"/>
            <a:ext cx="58833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87CA90-1839-47F5-B805-1D445F939BA2}"/>
              </a:ext>
            </a:extLst>
          </p:cNvPr>
          <p:cNvSpPr/>
          <p:nvPr/>
        </p:nvSpPr>
        <p:spPr>
          <a:xfrm>
            <a:off x="9890048" y="14593988"/>
            <a:ext cx="4804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04BA1C-72F0-47F5-B066-A76976F26C27}"/>
              </a:ext>
            </a:extLst>
          </p:cNvPr>
          <p:cNvSpPr/>
          <p:nvPr/>
        </p:nvSpPr>
        <p:spPr>
          <a:xfrm>
            <a:off x="9890047" y="16224879"/>
            <a:ext cx="4804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-US" sz="2400" dirty="0"/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A416A8-9685-4359-8FDB-FACD414F94A7}"/>
              </a:ext>
            </a:extLst>
          </p:cNvPr>
          <p:cNvSpPr/>
          <p:nvPr/>
        </p:nvSpPr>
        <p:spPr>
          <a:xfrm>
            <a:off x="10372056" y="3293818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F3881A-3544-4EF7-9AED-DFD2961642C3}"/>
              </a:ext>
            </a:extLst>
          </p:cNvPr>
          <p:cNvSpPr/>
          <p:nvPr/>
        </p:nvSpPr>
        <p:spPr>
          <a:xfrm>
            <a:off x="10359656" y="4888459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F45EE8-88A1-407F-8EE6-B60BD901BA7A}"/>
              </a:ext>
            </a:extLst>
          </p:cNvPr>
          <p:cNvSpPr/>
          <p:nvPr/>
        </p:nvSpPr>
        <p:spPr>
          <a:xfrm>
            <a:off x="10359655" y="6513912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D0027E-DD27-4DBB-B9B5-5652CCFF35F6}"/>
              </a:ext>
            </a:extLst>
          </p:cNvPr>
          <p:cNvSpPr/>
          <p:nvPr/>
        </p:nvSpPr>
        <p:spPr>
          <a:xfrm>
            <a:off x="10359654" y="8156660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90D262-68B8-4FF3-9B83-929A68B87F19}"/>
              </a:ext>
            </a:extLst>
          </p:cNvPr>
          <p:cNvSpPr/>
          <p:nvPr/>
        </p:nvSpPr>
        <p:spPr>
          <a:xfrm>
            <a:off x="10914319" y="13027825"/>
            <a:ext cx="37798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0E0812-2937-4DCD-B04C-2E40550DA731}"/>
              </a:ext>
            </a:extLst>
          </p:cNvPr>
          <p:cNvSpPr/>
          <p:nvPr/>
        </p:nvSpPr>
        <p:spPr>
          <a:xfrm>
            <a:off x="14694195" y="12951240"/>
            <a:ext cx="26406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06A6BD-781F-40D3-9CEF-C3E8F1655264}"/>
              </a:ext>
            </a:extLst>
          </p:cNvPr>
          <p:cNvSpPr/>
          <p:nvPr/>
        </p:nvSpPr>
        <p:spPr>
          <a:xfrm>
            <a:off x="14694195" y="14517403"/>
            <a:ext cx="26406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B65409-633A-437A-BB28-55A9F4574BBE}"/>
              </a:ext>
            </a:extLst>
          </p:cNvPr>
          <p:cNvSpPr/>
          <p:nvPr/>
        </p:nvSpPr>
        <p:spPr>
          <a:xfrm>
            <a:off x="14694194" y="16194408"/>
            <a:ext cx="26406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B284F9-346A-4178-92CF-0623900F5D51}"/>
              </a:ext>
            </a:extLst>
          </p:cNvPr>
          <p:cNvSpPr/>
          <p:nvPr/>
        </p:nvSpPr>
        <p:spPr>
          <a:xfrm>
            <a:off x="14589637" y="9722823"/>
            <a:ext cx="77688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9E32F2-9F68-4823-924C-54F8360C8561}"/>
              </a:ext>
            </a:extLst>
          </p:cNvPr>
          <p:cNvSpPr/>
          <p:nvPr/>
        </p:nvSpPr>
        <p:spPr>
          <a:xfrm>
            <a:off x="14589636" y="11298739"/>
            <a:ext cx="77688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02FFE7-1B78-481C-8963-67276D455FEF}"/>
              </a:ext>
            </a:extLst>
          </p:cNvPr>
          <p:cNvSpPr txBox="1"/>
          <p:nvPr/>
        </p:nvSpPr>
        <p:spPr>
          <a:xfrm>
            <a:off x="2236381" y="18100613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27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14B7-F6BB-4913-B123-110EE5389009}"/>
              </a:ext>
            </a:extLst>
          </p:cNvPr>
          <p:cNvSpPr txBox="1"/>
          <p:nvPr/>
        </p:nvSpPr>
        <p:spPr>
          <a:xfrm>
            <a:off x="22020026" y="18388339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F5B160E-309A-48CB-BB32-B6583C0CCD35}"/>
              </a:ext>
            </a:extLst>
          </p:cNvPr>
          <p:cNvSpPr/>
          <p:nvPr/>
        </p:nvSpPr>
        <p:spPr>
          <a:xfrm>
            <a:off x="3319127" y="12963097"/>
            <a:ext cx="4804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8EC102-B7AF-4DB6-9626-5E48348E8B3E}"/>
              </a:ext>
            </a:extLst>
          </p:cNvPr>
          <p:cNvSpPr/>
          <p:nvPr/>
        </p:nvSpPr>
        <p:spPr>
          <a:xfrm>
            <a:off x="3319126" y="14593988"/>
            <a:ext cx="48041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-US" sz="2400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785445-E5E7-4B09-8DD4-272E2B024918}"/>
              </a:ext>
            </a:extLst>
          </p:cNvPr>
          <p:cNvSpPr/>
          <p:nvPr/>
        </p:nvSpPr>
        <p:spPr>
          <a:xfrm>
            <a:off x="3319126" y="11396934"/>
            <a:ext cx="48041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DBBED1-D90B-4EBA-BD2F-3EEE6C1D8258}"/>
              </a:ext>
            </a:extLst>
          </p:cNvPr>
          <p:cNvSpPr/>
          <p:nvPr/>
        </p:nvSpPr>
        <p:spPr>
          <a:xfrm>
            <a:off x="3471526" y="8199880"/>
            <a:ext cx="21424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7C6A15-4481-4E3E-AFC1-8B84DD3A76D7}"/>
              </a:ext>
            </a:extLst>
          </p:cNvPr>
          <p:cNvSpPr/>
          <p:nvPr/>
        </p:nvSpPr>
        <p:spPr>
          <a:xfrm>
            <a:off x="3471526" y="9830771"/>
            <a:ext cx="21424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9DBD15-B82E-4D3B-A5FD-E10A525FD8F5}"/>
              </a:ext>
            </a:extLst>
          </p:cNvPr>
          <p:cNvSpPr/>
          <p:nvPr/>
        </p:nvSpPr>
        <p:spPr>
          <a:xfrm>
            <a:off x="3483928" y="1651070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B7765D-5615-47CD-8B00-94186CC2CF30}"/>
              </a:ext>
            </a:extLst>
          </p:cNvPr>
          <p:cNvSpPr/>
          <p:nvPr/>
        </p:nvSpPr>
        <p:spPr>
          <a:xfrm>
            <a:off x="3471528" y="3245711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969BE-F36B-4C98-9032-E6FCE5ADA14A}"/>
              </a:ext>
            </a:extLst>
          </p:cNvPr>
          <p:cNvSpPr/>
          <p:nvPr/>
        </p:nvSpPr>
        <p:spPr>
          <a:xfrm>
            <a:off x="3471527" y="4871164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0A063-89CB-4777-B395-4A3A19AEE828}"/>
              </a:ext>
            </a:extLst>
          </p:cNvPr>
          <p:cNvSpPr/>
          <p:nvPr/>
        </p:nvSpPr>
        <p:spPr>
          <a:xfrm>
            <a:off x="3471526" y="6513912"/>
            <a:ext cx="119988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FE1A7E-E39D-452C-8B18-BE19B53F8BA2}"/>
              </a:ext>
            </a:extLst>
          </p:cNvPr>
          <p:cNvSpPr/>
          <p:nvPr/>
        </p:nvSpPr>
        <p:spPr>
          <a:xfrm>
            <a:off x="8298728" y="11117222"/>
            <a:ext cx="35122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F2287A-19A2-49C3-9CDA-31E4B1A98ED4}"/>
              </a:ext>
            </a:extLst>
          </p:cNvPr>
          <p:cNvSpPr/>
          <p:nvPr/>
        </p:nvSpPr>
        <p:spPr>
          <a:xfrm>
            <a:off x="8451128" y="12963097"/>
            <a:ext cx="35122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77AADD-3582-44E0-9B06-54CAF0E4E3FF}"/>
              </a:ext>
            </a:extLst>
          </p:cNvPr>
          <p:cNvSpPr/>
          <p:nvPr/>
        </p:nvSpPr>
        <p:spPr>
          <a:xfrm>
            <a:off x="8451128" y="14471228"/>
            <a:ext cx="351227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2538C3-E2C8-4243-B278-96F55178A960}"/>
              </a:ext>
            </a:extLst>
          </p:cNvPr>
          <p:cNvSpPr/>
          <p:nvPr/>
        </p:nvSpPr>
        <p:spPr>
          <a:xfrm>
            <a:off x="8451128" y="8095756"/>
            <a:ext cx="139835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AEB1EF-7661-4058-BCBD-E75B54C89D4A}"/>
              </a:ext>
            </a:extLst>
          </p:cNvPr>
          <p:cNvSpPr/>
          <p:nvPr/>
        </p:nvSpPr>
        <p:spPr>
          <a:xfrm>
            <a:off x="8451128" y="9677600"/>
            <a:ext cx="139835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4E3D24-9E27-43DD-8D41-FFD410012EEB}"/>
              </a:ext>
            </a:extLst>
          </p:cNvPr>
          <p:cNvSpPr/>
          <p:nvPr/>
        </p:nvSpPr>
        <p:spPr>
          <a:xfrm>
            <a:off x="16118959" y="11296163"/>
            <a:ext cx="63024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742370-1B2E-41CD-886E-4D7E66DD5697}"/>
              </a:ext>
            </a:extLst>
          </p:cNvPr>
          <p:cNvSpPr/>
          <p:nvPr/>
        </p:nvSpPr>
        <p:spPr>
          <a:xfrm>
            <a:off x="16118958" y="12921616"/>
            <a:ext cx="63024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C86E3E-B3B7-4314-8CA5-60A981D14170}"/>
              </a:ext>
            </a:extLst>
          </p:cNvPr>
          <p:cNvSpPr/>
          <p:nvPr/>
        </p:nvSpPr>
        <p:spPr>
          <a:xfrm>
            <a:off x="16118957" y="14564364"/>
            <a:ext cx="63024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C14E95-45CC-4D2D-870F-55239A0C8B6C}"/>
              </a:ext>
            </a:extLst>
          </p:cNvPr>
          <p:cNvSpPr txBox="1"/>
          <p:nvPr/>
        </p:nvSpPr>
        <p:spPr>
          <a:xfrm>
            <a:off x="2094612" y="16726891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36</a:t>
            </a:r>
            <a:endParaRPr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FFC8B1-347F-4520-A554-82B3A608BEAB}"/>
              </a:ext>
            </a:extLst>
          </p:cNvPr>
          <p:cNvSpPr txBox="1"/>
          <p:nvPr/>
        </p:nvSpPr>
        <p:spPr>
          <a:xfrm>
            <a:off x="22070546" y="16685136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483920-9772-4030-B65B-8F9DCFEFB11E}"/>
              </a:ext>
            </a:extLst>
          </p:cNvPr>
          <p:cNvSpPr/>
          <p:nvPr/>
        </p:nvSpPr>
        <p:spPr>
          <a:xfrm>
            <a:off x="3570780" y="13208132"/>
            <a:ext cx="72000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C591FC-1D95-4BFC-9FB8-5DAC0EA486A1}"/>
              </a:ext>
            </a:extLst>
          </p:cNvPr>
          <p:cNvSpPr/>
          <p:nvPr/>
        </p:nvSpPr>
        <p:spPr>
          <a:xfrm>
            <a:off x="3570782" y="14972731"/>
            <a:ext cx="720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0D00F9-803B-4E29-88A0-5EF1A23BEC78}"/>
              </a:ext>
            </a:extLst>
          </p:cNvPr>
          <p:cNvSpPr/>
          <p:nvPr/>
        </p:nvSpPr>
        <p:spPr>
          <a:xfrm>
            <a:off x="3347499" y="10056773"/>
            <a:ext cx="59453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64BA93-DE0E-4BF1-984C-6E5DEEFB3582}"/>
              </a:ext>
            </a:extLst>
          </p:cNvPr>
          <p:cNvSpPr/>
          <p:nvPr/>
        </p:nvSpPr>
        <p:spPr>
          <a:xfrm>
            <a:off x="3347499" y="11638711"/>
            <a:ext cx="59453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424124-2940-4BE9-B284-99E382250262}"/>
              </a:ext>
            </a:extLst>
          </p:cNvPr>
          <p:cNvSpPr/>
          <p:nvPr/>
        </p:nvSpPr>
        <p:spPr>
          <a:xfrm>
            <a:off x="3570781" y="16522762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C3BC6E-911D-4323-8628-50CFB6488D14}"/>
              </a:ext>
            </a:extLst>
          </p:cNvPr>
          <p:cNvSpPr/>
          <p:nvPr/>
        </p:nvSpPr>
        <p:spPr>
          <a:xfrm>
            <a:off x="3570781" y="18035061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0A080A-CFB6-4784-BB20-35D362FD8CE1}"/>
              </a:ext>
            </a:extLst>
          </p:cNvPr>
          <p:cNvSpPr/>
          <p:nvPr/>
        </p:nvSpPr>
        <p:spPr>
          <a:xfrm>
            <a:off x="3570781" y="19585092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6240BF-3D0A-4F47-B41B-D09CB5DADB46}"/>
              </a:ext>
            </a:extLst>
          </p:cNvPr>
          <p:cNvSpPr/>
          <p:nvPr/>
        </p:nvSpPr>
        <p:spPr>
          <a:xfrm>
            <a:off x="9868799" y="3314629"/>
            <a:ext cx="6143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E2EF0F-858E-413B-BF84-5BF1936E92FD}"/>
              </a:ext>
            </a:extLst>
          </p:cNvPr>
          <p:cNvSpPr/>
          <p:nvPr/>
        </p:nvSpPr>
        <p:spPr>
          <a:xfrm>
            <a:off x="10021198" y="6503109"/>
            <a:ext cx="61438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06E212-116A-4EEF-A3FB-31B9006F7510}"/>
              </a:ext>
            </a:extLst>
          </p:cNvPr>
          <p:cNvSpPr/>
          <p:nvPr/>
        </p:nvSpPr>
        <p:spPr>
          <a:xfrm>
            <a:off x="11811001" y="13208132"/>
            <a:ext cx="32447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405764-7777-42B0-9251-95E779F8E12B}"/>
              </a:ext>
            </a:extLst>
          </p:cNvPr>
          <p:cNvSpPr/>
          <p:nvPr/>
        </p:nvSpPr>
        <p:spPr>
          <a:xfrm>
            <a:off x="11811002" y="1386149"/>
            <a:ext cx="42016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A0965A-4C60-43A3-800B-458C565FAEC4}"/>
              </a:ext>
            </a:extLst>
          </p:cNvPr>
          <p:cNvSpPr/>
          <p:nvPr/>
        </p:nvSpPr>
        <p:spPr>
          <a:xfrm>
            <a:off x="11811002" y="4908869"/>
            <a:ext cx="42016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AB8EDA-7EB8-41A6-A790-6406C97F7EB2}"/>
              </a:ext>
            </a:extLst>
          </p:cNvPr>
          <p:cNvSpPr/>
          <p:nvPr/>
        </p:nvSpPr>
        <p:spPr>
          <a:xfrm>
            <a:off x="11811002" y="8101111"/>
            <a:ext cx="42016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6F665B-33FF-49FA-BFB8-4A0588F2C926}"/>
              </a:ext>
            </a:extLst>
          </p:cNvPr>
          <p:cNvSpPr/>
          <p:nvPr/>
        </p:nvSpPr>
        <p:spPr>
          <a:xfrm>
            <a:off x="11811000" y="9939640"/>
            <a:ext cx="42016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12A72C-56F3-4E30-AD4E-E1D650EEF415}"/>
              </a:ext>
            </a:extLst>
          </p:cNvPr>
          <p:cNvSpPr/>
          <p:nvPr/>
        </p:nvSpPr>
        <p:spPr>
          <a:xfrm>
            <a:off x="11907585" y="11638711"/>
            <a:ext cx="42016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F1B4EB-D644-4979-B2D4-A251CDFB634C}"/>
              </a:ext>
            </a:extLst>
          </p:cNvPr>
          <p:cNvSpPr/>
          <p:nvPr/>
        </p:nvSpPr>
        <p:spPr>
          <a:xfrm>
            <a:off x="11811001" y="16522762"/>
            <a:ext cx="106910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6483F0-A917-481B-9FE7-75D2C788A5F3}"/>
              </a:ext>
            </a:extLst>
          </p:cNvPr>
          <p:cNvSpPr/>
          <p:nvPr/>
        </p:nvSpPr>
        <p:spPr>
          <a:xfrm>
            <a:off x="11811001" y="18035061"/>
            <a:ext cx="106910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FEF732-919C-4247-89C3-7E180B5C5E0F}"/>
              </a:ext>
            </a:extLst>
          </p:cNvPr>
          <p:cNvSpPr/>
          <p:nvPr/>
        </p:nvSpPr>
        <p:spPr>
          <a:xfrm>
            <a:off x="11811001" y="19585092"/>
            <a:ext cx="106910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F4E5FD-0772-4999-8C5B-083743C8EFEA}"/>
              </a:ext>
            </a:extLst>
          </p:cNvPr>
          <p:cNvSpPr/>
          <p:nvPr/>
        </p:nvSpPr>
        <p:spPr>
          <a:xfrm>
            <a:off x="11811000" y="15117747"/>
            <a:ext cx="106910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C49610-4813-41DE-9F26-4374CC231C1C}"/>
              </a:ext>
            </a:extLst>
          </p:cNvPr>
          <p:cNvSpPr/>
          <p:nvPr/>
        </p:nvSpPr>
        <p:spPr>
          <a:xfrm>
            <a:off x="15055703" y="13151010"/>
            <a:ext cx="74463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869FD98-4AB1-4070-95D5-67F1B293CBB5}"/>
              </a:ext>
            </a:extLst>
          </p:cNvPr>
          <p:cNvSpPr txBox="1"/>
          <p:nvPr/>
        </p:nvSpPr>
        <p:spPr>
          <a:xfrm>
            <a:off x="1996276" y="21235871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48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0912CF-3C71-4933-8869-E89093EA592C}"/>
              </a:ext>
            </a:extLst>
          </p:cNvPr>
          <p:cNvSpPr txBox="1"/>
          <p:nvPr/>
        </p:nvSpPr>
        <p:spPr>
          <a:xfrm>
            <a:off x="21998762" y="21263317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60</a:t>
            </a:r>
            <a:endParaRPr lang="zh-TW" altLang="en-US" sz="3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9E3272-282F-4B89-85F8-74614364D452}"/>
              </a:ext>
            </a:extLst>
          </p:cNvPr>
          <p:cNvSpPr/>
          <p:nvPr/>
        </p:nvSpPr>
        <p:spPr>
          <a:xfrm>
            <a:off x="17350576" y="3226089"/>
            <a:ext cx="51514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B1EBFDE-F5AE-428C-BB47-FAB0C7A13F65}"/>
              </a:ext>
            </a:extLst>
          </p:cNvPr>
          <p:cNvSpPr/>
          <p:nvPr/>
        </p:nvSpPr>
        <p:spPr>
          <a:xfrm>
            <a:off x="17350578" y="6371381"/>
            <a:ext cx="51514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" y="69754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738E0E-E213-4B83-88B7-5194AC2572CC}"/>
              </a:ext>
            </a:extLst>
          </p:cNvPr>
          <p:cNvSpPr/>
          <p:nvPr/>
        </p:nvSpPr>
        <p:spPr>
          <a:xfrm>
            <a:off x="3381153" y="3314629"/>
            <a:ext cx="50823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7CF44-6F5E-4B02-B46A-3474D4827EDF}"/>
              </a:ext>
            </a:extLst>
          </p:cNvPr>
          <p:cNvSpPr/>
          <p:nvPr/>
        </p:nvSpPr>
        <p:spPr>
          <a:xfrm>
            <a:off x="3533553" y="6503109"/>
            <a:ext cx="49299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F62C84-454B-4EFA-8E61-D97B7B4213A0}"/>
              </a:ext>
            </a:extLst>
          </p:cNvPr>
          <p:cNvSpPr/>
          <p:nvPr/>
        </p:nvSpPr>
        <p:spPr>
          <a:xfrm>
            <a:off x="3592924" y="13838132"/>
            <a:ext cx="32447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A81CD3-F6D0-4311-A2AC-8413EBD0F5DC}"/>
              </a:ext>
            </a:extLst>
          </p:cNvPr>
          <p:cNvSpPr/>
          <p:nvPr/>
        </p:nvSpPr>
        <p:spPr>
          <a:xfrm>
            <a:off x="3538870" y="1386149"/>
            <a:ext cx="49786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E018AB-6646-41E9-AD9C-3B48746B588F}"/>
              </a:ext>
            </a:extLst>
          </p:cNvPr>
          <p:cNvSpPr/>
          <p:nvPr/>
        </p:nvSpPr>
        <p:spPr>
          <a:xfrm>
            <a:off x="3481280" y="4908869"/>
            <a:ext cx="49822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3D3CA-EC9F-413C-9F9D-B05438456105}"/>
              </a:ext>
            </a:extLst>
          </p:cNvPr>
          <p:cNvSpPr/>
          <p:nvPr/>
        </p:nvSpPr>
        <p:spPr>
          <a:xfrm>
            <a:off x="3533553" y="8282326"/>
            <a:ext cx="49299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FA137E-FD99-437F-83CD-987E38FF9F28}"/>
              </a:ext>
            </a:extLst>
          </p:cNvPr>
          <p:cNvSpPr/>
          <p:nvPr/>
        </p:nvSpPr>
        <p:spPr>
          <a:xfrm>
            <a:off x="3538869" y="9939640"/>
            <a:ext cx="49246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5B0E61-900C-4550-A28A-821B99DF7257}"/>
              </a:ext>
            </a:extLst>
          </p:cNvPr>
          <p:cNvSpPr/>
          <p:nvPr/>
        </p:nvSpPr>
        <p:spPr>
          <a:xfrm>
            <a:off x="3592924" y="11827935"/>
            <a:ext cx="49246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6EE875-09A6-4257-87D1-625ABF3C4102}"/>
              </a:ext>
            </a:extLst>
          </p:cNvPr>
          <p:cNvSpPr/>
          <p:nvPr/>
        </p:nvSpPr>
        <p:spPr>
          <a:xfrm>
            <a:off x="3444948" y="17409662"/>
            <a:ext cx="18773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CE7851-89D9-4E66-B15D-7D7D06FB74FD}"/>
              </a:ext>
            </a:extLst>
          </p:cNvPr>
          <p:cNvSpPr/>
          <p:nvPr/>
        </p:nvSpPr>
        <p:spPr>
          <a:xfrm>
            <a:off x="3444949" y="18913223"/>
            <a:ext cx="187735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57445A-1897-4FB7-BDB0-288149FF2064}"/>
              </a:ext>
            </a:extLst>
          </p:cNvPr>
          <p:cNvSpPr/>
          <p:nvPr/>
        </p:nvSpPr>
        <p:spPr>
          <a:xfrm>
            <a:off x="3772787" y="20430236"/>
            <a:ext cx="184457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470DBE-7D93-412A-9B02-90069ECF6B26}"/>
              </a:ext>
            </a:extLst>
          </p:cNvPr>
          <p:cNvSpPr/>
          <p:nvPr/>
        </p:nvSpPr>
        <p:spPr>
          <a:xfrm>
            <a:off x="3533553" y="15521367"/>
            <a:ext cx="18773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ABC513-4477-4711-B475-9207A517E6B9}"/>
              </a:ext>
            </a:extLst>
          </p:cNvPr>
          <p:cNvSpPr/>
          <p:nvPr/>
        </p:nvSpPr>
        <p:spPr>
          <a:xfrm>
            <a:off x="7740503" y="14049750"/>
            <a:ext cx="88888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09D2AB-D428-4B20-B4D0-4405E61E7EDD}"/>
              </a:ext>
            </a:extLst>
          </p:cNvPr>
          <p:cNvSpPr/>
          <p:nvPr/>
        </p:nvSpPr>
        <p:spPr>
          <a:xfrm>
            <a:off x="16784374" y="13990532"/>
            <a:ext cx="5692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473318-A3F4-4587-98A3-42F5965C9428}"/>
              </a:ext>
            </a:extLst>
          </p:cNvPr>
          <p:cNvSpPr/>
          <p:nvPr/>
        </p:nvSpPr>
        <p:spPr>
          <a:xfrm>
            <a:off x="11844669" y="3314629"/>
            <a:ext cx="5692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1E665F-7385-4F66-8A22-5D86DCBC9951}"/>
              </a:ext>
            </a:extLst>
          </p:cNvPr>
          <p:cNvSpPr/>
          <p:nvPr/>
        </p:nvSpPr>
        <p:spPr>
          <a:xfrm>
            <a:off x="19452264" y="3158378"/>
            <a:ext cx="30249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44EDD5-07CB-41BF-890B-D76E92BD5833}"/>
              </a:ext>
            </a:extLst>
          </p:cNvPr>
          <p:cNvSpPr/>
          <p:nvPr/>
        </p:nvSpPr>
        <p:spPr>
          <a:xfrm>
            <a:off x="16686026" y="10360344"/>
            <a:ext cx="57912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850DB3-46CA-4153-8FDF-E9CD505FCA30}"/>
              </a:ext>
            </a:extLst>
          </p:cNvPr>
          <p:cNvSpPr/>
          <p:nvPr/>
        </p:nvSpPr>
        <p:spPr>
          <a:xfrm>
            <a:off x="16735200" y="12064364"/>
            <a:ext cx="57912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F5B4CC-13A2-4675-9575-A0DE5D5AEA26}"/>
              </a:ext>
            </a:extLst>
          </p:cNvPr>
          <p:cNvSpPr/>
          <p:nvPr/>
        </p:nvSpPr>
        <p:spPr>
          <a:xfrm>
            <a:off x="11844669" y="1284332"/>
            <a:ext cx="56928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D15E8D-46AE-4C95-AD0E-83A619799F97}"/>
              </a:ext>
            </a:extLst>
          </p:cNvPr>
          <p:cNvSpPr/>
          <p:nvPr/>
        </p:nvSpPr>
        <p:spPr>
          <a:xfrm>
            <a:off x="11811000" y="5134875"/>
            <a:ext cx="57265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A40754-56EB-426B-B8D0-27A4A38ED349}"/>
              </a:ext>
            </a:extLst>
          </p:cNvPr>
          <p:cNvSpPr/>
          <p:nvPr/>
        </p:nvSpPr>
        <p:spPr>
          <a:xfrm>
            <a:off x="11811000" y="6907561"/>
            <a:ext cx="5726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430D19A-8D5A-4C66-9874-7827F60D05C0}"/>
              </a:ext>
            </a:extLst>
          </p:cNvPr>
          <p:cNvSpPr/>
          <p:nvPr/>
        </p:nvSpPr>
        <p:spPr>
          <a:xfrm>
            <a:off x="11811000" y="8697247"/>
            <a:ext cx="6072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BF40CB0-BC6B-4CBD-85D0-1CB7427FF882}"/>
              </a:ext>
            </a:extLst>
          </p:cNvPr>
          <p:cNvSpPr txBox="1"/>
          <p:nvPr/>
        </p:nvSpPr>
        <p:spPr>
          <a:xfrm>
            <a:off x="2222204" y="22177717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60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83A5BFA-07D7-4B97-A791-FC1888B3CFA2}"/>
              </a:ext>
            </a:extLst>
          </p:cNvPr>
          <p:cNvSpPr txBox="1"/>
          <p:nvPr/>
        </p:nvSpPr>
        <p:spPr>
          <a:xfrm>
            <a:off x="22218502" y="22097963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69</a:t>
            </a:r>
            <a:endParaRPr lang="zh-TW" altLang="en-US" sz="3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42A80E-F6EE-4EC3-BBEB-93DA5866AD5E}"/>
              </a:ext>
            </a:extLst>
          </p:cNvPr>
          <p:cNvSpPr/>
          <p:nvPr/>
        </p:nvSpPr>
        <p:spPr>
          <a:xfrm>
            <a:off x="19501438" y="1627543"/>
            <a:ext cx="30249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DFC39E2-0D51-473C-ABE7-0CCB19AC0EB6}"/>
              </a:ext>
            </a:extLst>
          </p:cNvPr>
          <p:cNvSpPr/>
          <p:nvPr/>
        </p:nvSpPr>
        <p:spPr>
          <a:xfrm>
            <a:off x="19452263" y="4862398"/>
            <a:ext cx="30249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1C75992-B770-4636-B1E2-035F2CB38FCF}"/>
              </a:ext>
            </a:extLst>
          </p:cNvPr>
          <p:cNvSpPr/>
          <p:nvPr/>
        </p:nvSpPr>
        <p:spPr>
          <a:xfrm>
            <a:off x="19510741" y="6812909"/>
            <a:ext cx="30249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376F094-A8DD-4B51-81BC-075E29F9306A}"/>
              </a:ext>
            </a:extLst>
          </p:cNvPr>
          <p:cNvSpPr/>
          <p:nvPr/>
        </p:nvSpPr>
        <p:spPr>
          <a:xfrm>
            <a:off x="19581626" y="8737649"/>
            <a:ext cx="30249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61ACB6-7A2B-4901-9875-721B9165D988}"/>
              </a:ext>
            </a:extLst>
          </p:cNvPr>
          <p:cNvSpPr/>
          <p:nvPr/>
        </p:nvSpPr>
        <p:spPr>
          <a:xfrm>
            <a:off x="3302289" y="14947462"/>
            <a:ext cx="190442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79FBC7-3378-4464-BBE7-BD4B83362FBD}"/>
              </a:ext>
            </a:extLst>
          </p:cNvPr>
          <p:cNvSpPr/>
          <p:nvPr/>
        </p:nvSpPr>
        <p:spPr>
          <a:xfrm>
            <a:off x="3541523" y="18169679"/>
            <a:ext cx="82694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5156D0-62AB-4718-8003-94C13602FE38}"/>
              </a:ext>
            </a:extLst>
          </p:cNvPr>
          <p:cNvSpPr/>
          <p:nvPr/>
        </p:nvSpPr>
        <p:spPr>
          <a:xfrm>
            <a:off x="3541523" y="19929957"/>
            <a:ext cx="82694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B8A7CC-CAA3-4581-BAB0-E8B2C6AADA16}"/>
              </a:ext>
            </a:extLst>
          </p:cNvPr>
          <p:cNvSpPr/>
          <p:nvPr/>
        </p:nvSpPr>
        <p:spPr>
          <a:xfrm>
            <a:off x="3541523" y="21314235"/>
            <a:ext cx="81250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CA70C5-DC5B-46F9-B075-0E7CF73E5389}"/>
              </a:ext>
            </a:extLst>
          </p:cNvPr>
          <p:cNvSpPr/>
          <p:nvPr/>
        </p:nvSpPr>
        <p:spPr>
          <a:xfrm>
            <a:off x="3541523" y="16707740"/>
            <a:ext cx="82694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922474-DEBD-40AD-9EB9-DB5204275988}"/>
              </a:ext>
            </a:extLst>
          </p:cNvPr>
          <p:cNvSpPr/>
          <p:nvPr/>
        </p:nvSpPr>
        <p:spPr>
          <a:xfrm>
            <a:off x="3541523" y="3158378"/>
            <a:ext cx="140872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A8EB1C-B253-42DA-B4AB-8365CCE9E0D3}"/>
              </a:ext>
            </a:extLst>
          </p:cNvPr>
          <p:cNvSpPr/>
          <p:nvPr/>
        </p:nvSpPr>
        <p:spPr>
          <a:xfrm>
            <a:off x="3302289" y="10990344"/>
            <a:ext cx="94355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C467AB-EEAB-4EE1-8655-6EBBA6B9B3C7}"/>
              </a:ext>
            </a:extLst>
          </p:cNvPr>
          <p:cNvSpPr/>
          <p:nvPr/>
        </p:nvSpPr>
        <p:spPr>
          <a:xfrm>
            <a:off x="3351463" y="12694364"/>
            <a:ext cx="94355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8F426C-4690-482B-89A6-98147226DF58}"/>
              </a:ext>
            </a:extLst>
          </p:cNvPr>
          <p:cNvSpPr/>
          <p:nvPr/>
        </p:nvSpPr>
        <p:spPr>
          <a:xfrm>
            <a:off x="17926493" y="3158378"/>
            <a:ext cx="44200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DF5EDF-BFC6-4883-AA45-877C11D61240}"/>
              </a:ext>
            </a:extLst>
          </p:cNvPr>
          <p:cNvSpPr/>
          <p:nvPr/>
        </p:nvSpPr>
        <p:spPr>
          <a:xfrm>
            <a:off x="11666592" y="16659540"/>
            <a:ext cx="6706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90309B-83B8-48BE-BF78-BCC340FDBF99}"/>
              </a:ext>
            </a:extLst>
          </p:cNvPr>
          <p:cNvSpPr/>
          <p:nvPr/>
        </p:nvSpPr>
        <p:spPr>
          <a:xfrm>
            <a:off x="11818992" y="18071940"/>
            <a:ext cx="6706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362A76-3ABC-43EA-B266-2C75409F013D}"/>
              </a:ext>
            </a:extLst>
          </p:cNvPr>
          <p:cNvSpPr/>
          <p:nvPr/>
        </p:nvSpPr>
        <p:spPr>
          <a:xfrm>
            <a:off x="11818992" y="19940691"/>
            <a:ext cx="6706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1EF8EC-78EB-430D-BE49-5941A3E540A7}"/>
              </a:ext>
            </a:extLst>
          </p:cNvPr>
          <p:cNvSpPr/>
          <p:nvPr/>
        </p:nvSpPr>
        <p:spPr>
          <a:xfrm>
            <a:off x="11666592" y="21462011"/>
            <a:ext cx="6706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84470F6-EA1F-4708-885A-D167467EADB7}"/>
              </a:ext>
            </a:extLst>
          </p:cNvPr>
          <p:cNvSpPr txBox="1"/>
          <p:nvPr/>
        </p:nvSpPr>
        <p:spPr>
          <a:xfrm>
            <a:off x="2144232" y="22927303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69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73293B-73E0-446E-A2FE-71F7038DFB09}"/>
              </a:ext>
            </a:extLst>
          </p:cNvPr>
          <p:cNvSpPr txBox="1"/>
          <p:nvPr/>
        </p:nvSpPr>
        <p:spPr>
          <a:xfrm>
            <a:off x="21995664" y="22966237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81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B009B17-E47E-4E5C-A186-9A93A2DBA2AE}"/>
              </a:ext>
            </a:extLst>
          </p:cNvPr>
          <p:cNvSpPr txBox="1"/>
          <p:nvPr/>
        </p:nvSpPr>
        <p:spPr>
          <a:xfrm>
            <a:off x="11368199" y="22927303"/>
            <a:ext cx="7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75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0686A2-BEE3-4143-993D-52E67D5A18A4}"/>
              </a:ext>
            </a:extLst>
          </p:cNvPr>
          <p:cNvSpPr/>
          <p:nvPr/>
        </p:nvSpPr>
        <p:spPr>
          <a:xfrm>
            <a:off x="3541523" y="1464928"/>
            <a:ext cx="140872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7651C33-3E70-4064-A0B8-E8E15DA9CCBE}"/>
              </a:ext>
            </a:extLst>
          </p:cNvPr>
          <p:cNvSpPr/>
          <p:nvPr/>
        </p:nvSpPr>
        <p:spPr>
          <a:xfrm>
            <a:off x="3541523" y="4918656"/>
            <a:ext cx="92454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E1D4843-B822-4D34-BD1B-04689539C962}"/>
              </a:ext>
            </a:extLst>
          </p:cNvPr>
          <p:cNvSpPr/>
          <p:nvPr/>
        </p:nvSpPr>
        <p:spPr>
          <a:xfrm>
            <a:off x="3541523" y="7088157"/>
            <a:ext cx="92454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B3DD9AB-FD28-4FCF-BB27-4CF9A21928F2}"/>
              </a:ext>
            </a:extLst>
          </p:cNvPr>
          <p:cNvSpPr/>
          <p:nvPr/>
        </p:nvSpPr>
        <p:spPr>
          <a:xfrm>
            <a:off x="3578958" y="9324233"/>
            <a:ext cx="92454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1243</Words>
  <Application>Microsoft Office PowerPoint</Application>
  <PresentationFormat>自訂</PresentationFormat>
  <Paragraphs>721</Paragraphs>
  <Slides>35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WayonLin</cp:lastModifiedBy>
  <cp:revision>53</cp:revision>
  <dcterms:created xsi:type="dcterms:W3CDTF">2013-01-27T09:14:16Z</dcterms:created>
  <dcterms:modified xsi:type="dcterms:W3CDTF">2023-10-13T07:38:50Z</dcterms:modified>
  <cp:category/>
</cp:coreProperties>
</file>